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19"/>
  </p:notesMasterIdLst>
  <p:handoutMasterIdLst>
    <p:handoutMasterId r:id="rId20"/>
  </p:handoutMasterIdLst>
  <p:sldIdLst>
    <p:sldId id="2662" r:id="rId5"/>
    <p:sldId id="2706" r:id="rId6"/>
    <p:sldId id="2836" r:id="rId7"/>
    <p:sldId id="2837" r:id="rId8"/>
    <p:sldId id="2838" r:id="rId9"/>
    <p:sldId id="2839" r:id="rId10"/>
    <p:sldId id="2847" r:id="rId11"/>
    <p:sldId id="2843" r:id="rId12"/>
    <p:sldId id="2844" r:id="rId13"/>
    <p:sldId id="2845" r:id="rId14"/>
    <p:sldId id="2848" r:id="rId15"/>
    <p:sldId id="2851" r:id="rId16"/>
    <p:sldId id="2850" r:id="rId17"/>
    <p:sldId id="2849" r:id="rId18"/>
  </p:sldIdLst>
  <p:sldSz cx="12192000" cy="6858000"/>
  <p:notesSz cx="9363075" cy="70770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3D"/>
    <a:srgbClr val="FF9900"/>
    <a:srgbClr val="2AA842"/>
    <a:srgbClr val="00C864"/>
    <a:srgbClr val="00CC66"/>
    <a:srgbClr val="33CC33"/>
    <a:srgbClr val="00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726FC-3E2D-4EC8-AE09-8A7291F342C3}" v="55" dt="2025-09-23T01:47:10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85351" autoAdjust="0"/>
  </p:normalViewPr>
  <p:slideViewPr>
    <p:cSldViewPr>
      <p:cViewPr varScale="1">
        <p:scale>
          <a:sx n="94" d="100"/>
          <a:sy n="94" d="100"/>
        </p:scale>
        <p:origin x="96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rett Easton" userId="c5f896a8-dea3-4bbb-a9a9-718125e07d68" providerId="ADAL" clId="{7049888A-7814-47FB-9587-C18143BBA458}"/>
    <pc:docChg chg="undo redo custSel addSld modSld">
      <pc:chgData name="Garrett Easton" userId="c5f896a8-dea3-4bbb-a9a9-718125e07d68" providerId="ADAL" clId="{7049888A-7814-47FB-9587-C18143BBA458}" dt="2025-08-26T15:04:35.214" v="129" actId="1076"/>
      <pc:docMkLst>
        <pc:docMk/>
      </pc:docMkLst>
      <pc:sldChg chg="modSp mod">
        <pc:chgData name="Garrett Easton" userId="c5f896a8-dea3-4bbb-a9a9-718125e07d68" providerId="ADAL" clId="{7049888A-7814-47FB-9587-C18143BBA458}" dt="2025-08-25T21:41:45.343" v="36" actId="1076"/>
        <pc:sldMkLst>
          <pc:docMk/>
          <pc:sldMk cId="2074984395" sldId="2664"/>
        </pc:sldMkLst>
      </pc:sldChg>
      <pc:sldChg chg="modSp mod">
        <pc:chgData name="Garrett Easton" userId="c5f896a8-dea3-4bbb-a9a9-718125e07d68" providerId="ADAL" clId="{7049888A-7814-47FB-9587-C18143BBA458}" dt="2025-08-25T21:11:01.972" v="32" actId="20577"/>
        <pc:sldMkLst>
          <pc:docMk/>
          <pc:sldMk cId="2440384554" sldId="2667"/>
        </pc:sldMkLst>
      </pc:sldChg>
      <pc:sldChg chg="modSp mod">
        <pc:chgData name="Garrett Easton" userId="c5f896a8-dea3-4bbb-a9a9-718125e07d68" providerId="ADAL" clId="{7049888A-7814-47FB-9587-C18143BBA458}" dt="2025-08-25T21:10:58.229" v="31" actId="6549"/>
        <pc:sldMkLst>
          <pc:docMk/>
          <pc:sldMk cId="915339959" sldId="2668"/>
        </pc:sldMkLst>
      </pc:sldChg>
      <pc:sldChg chg="modSp mod">
        <pc:chgData name="Garrett Easton" userId="c5f896a8-dea3-4bbb-a9a9-718125e07d68" providerId="ADAL" clId="{7049888A-7814-47FB-9587-C18143BBA458}" dt="2025-08-25T21:11:05.776" v="33" actId="20577"/>
        <pc:sldMkLst>
          <pc:docMk/>
          <pc:sldMk cId="4165416664" sldId="2669"/>
        </pc:sldMkLst>
      </pc:sldChg>
      <pc:sldChg chg="modSp">
        <pc:chgData name="Garrett Easton" userId="c5f896a8-dea3-4bbb-a9a9-718125e07d68" providerId="ADAL" clId="{7049888A-7814-47FB-9587-C18143BBA458}" dt="2025-08-26T13:25:42.762" v="37" actId="20577"/>
        <pc:sldMkLst>
          <pc:docMk/>
          <pc:sldMk cId="3151961321" sldId="2680"/>
        </pc:sldMkLst>
      </pc:sldChg>
      <pc:sldChg chg="addSp delSp modSp mod">
        <pc:chgData name="Garrett Easton" userId="c5f896a8-dea3-4bbb-a9a9-718125e07d68" providerId="ADAL" clId="{7049888A-7814-47FB-9587-C18143BBA458}" dt="2025-08-26T14:51:11.251" v="81" actId="1076"/>
        <pc:sldMkLst>
          <pc:docMk/>
          <pc:sldMk cId="55751007" sldId="2685"/>
        </pc:sldMkLst>
      </pc:sldChg>
      <pc:sldChg chg="addSp modSp mod">
        <pc:chgData name="Garrett Easton" userId="c5f896a8-dea3-4bbb-a9a9-718125e07d68" providerId="ADAL" clId="{7049888A-7814-47FB-9587-C18143BBA458}" dt="2025-08-26T15:04:35.214" v="129" actId="1076"/>
        <pc:sldMkLst>
          <pc:docMk/>
          <pc:sldMk cId="2551730169" sldId="2705"/>
        </pc:sldMkLst>
      </pc:sldChg>
      <pc:sldChg chg="addSp delSp modSp add mod">
        <pc:chgData name="Garrett Easton" userId="c5f896a8-dea3-4bbb-a9a9-718125e07d68" providerId="ADAL" clId="{7049888A-7814-47FB-9587-C18143BBA458}" dt="2025-08-14T22:25:17.237" v="30" actId="1038"/>
        <pc:sldMkLst>
          <pc:docMk/>
          <pc:sldMk cId="2890785640" sldId="2829"/>
        </pc:sldMkLst>
      </pc:sldChg>
      <pc:sldChg chg="add">
        <pc:chgData name="Garrett Easton" userId="c5f896a8-dea3-4bbb-a9a9-718125e07d68" providerId="ADAL" clId="{7049888A-7814-47FB-9587-C18143BBA458}" dt="2025-08-14T22:23:38.414" v="0"/>
        <pc:sldMkLst>
          <pc:docMk/>
          <pc:sldMk cId="95050188" sldId="2830"/>
        </pc:sldMkLst>
      </pc:sldChg>
      <pc:sldChg chg="add">
        <pc:chgData name="Garrett Easton" userId="c5f896a8-dea3-4bbb-a9a9-718125e07d68" providerId="ADAL" clId="{7049888A-7814-47FB-9587-C18143BBA458}" dt="2025-08-26T15:02:58.453" v="85"/>
        <pc:sldMkLst>
          <pc:docMk/>
          <pc:sldMk cId="1816737768" sldId="2831"/>
        </pc:sldMkLst>
      </pc:sldChg>
      <pc:sldChg chg="add">
        <pc:chgData name="Garrett Easton" userId="c5f896a8-dea3-4bbb-a9a9-718125e07d68" providerId="ADAL" clId="{7049888A-7814-47FB-9587-C18143BBA458}" dt="2025-08-26T15:02:58.453" v="85"/>
        <pc:sldMkLst>
          <pc:docMk/>
          <pc:sldMk cId="4006366304" sldId="2832"/>
        </pc:sldMkLst>
      </pc:sldChg>
    </pc:docChg>
  </pc:docChgLst>
  <pc:docChgLst>
    <pc:chgData name="Garrett Easton" userId="c5f896a8-dea3-4bbb-a9a9-718125e07d68" providerId="ADAL" clId="{8E6CA1BD-CD0B-4D12-A997-0E7954018444}"/>
    <pc:docChg chg="undo redo custSel addSld delSld modSld sldOrd delMainMaster">
      <pc:chgData name="Garrett Easton" userId="c5f896a8-dea3-4bbb-a9a9-718125e07d68" providerId="ADAL" clId="{8E6CA1BD-CD0B-4D12-A997-0E7954018444}" dt="2025-08-09T19:32:13.543" v="19469" actId="47"/>
      <pc:docMkLst>
        <pc:docMk/>
      </pc:docMkLst>
      <pc:sldChg chg="modSp del mod ord">
        <pc:chgData name="Garrett Easton" userId="c5f896a8-dea3-4bbb-a9a9-718125e07d68" providerId="ADAL" clId="{8E6CA1BD-CD0B-4D12-A997-0E7954018444}" dt="2025-07-25T18:31:46.890" v="10580" actId="47"/>
        <pc:sldMkLst>
          <pc:docMk/>
          <pc:sldMk cId="3745218352" sldId="256"/>
        </pc:sldMkLst>
      </pc:sldChg>
      <pc:sldChg chg="del">
        <pc:chgData name="Garrett Easton" userId="c5f896a8-dea3-4bbb-a9a9-718125e07d68" providerId="ADAL" clId="{8E6CA1BD-CD0B-4D12-A997-0E7954018444}" dt="2025-07-24T14:50:29.126" v="2491" actId="47"/>
        <pc:sldMkLst>
          <pc:docMk/>
          <pc:sldMk cId="3178127304" sldId="257"/>
        </pc:sldMkLst>
      </pc:sldChg>
      <pc:sldChg chg="del">
        <pc:chgData name="Garrett Easton" userId="c5f896a8-dea3-4bbb-a9a9-718125e07d68" providerId="ADAL" clId="{8E6CA1BD-CD0B-4D12-A997-0E7954018444}" dt="2025-07-24T14:50:30.870" v="2492" actId="47"/>
        <pc:sldMkLst>
          <pc:docMk/>
          <pc:sldMk cId="1586648289" sldId="258"/>
        </pc:sldMkLst>
      </pc:sldChg>
      <pc:sldChg chg="addSp delSp modSp mod delAnim modAnim">
        <pc:chgData name="Garrett Easton" userId="c5f896a8-dea3-4bbb-a9a9-718125e07d68" providerId="ADAL" clId="{8E6CA1BD-CD0B-4D12-A997-0E7954018444}" dt="2025-07-25T18:55:54.866" v="11531" actId="26606"/>
        <pc:sldMkLst>
          <pc:docMk/>
          <pc:sldMk cId="577618983" sldId="259"/>
        </pc:sldMkLst>
      </pc:sldChg>
      <pc:sldChg chg="addSp delSp modSp del mod delAnim modAnim">
        <pc:chgData name="Garrett Easton" userId="c5f896a8-dea3-4bbb-a9a9-718125e07d68" providerId="ADAL" clId="{8E6CA1BD-CD0B-4D12-A997-0E7954018444}" dt="2025-07-24T17:59:40.895" v="6688" actId="47"/>
        <pc:sldMkLst>
          <pc:docMk/>
          <pc:sldMk cId="31249499" sldId="26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932460165" sldId="262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883959939" sldId="264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702671971" sldId="267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4009995657" sldId="268"/>
        </pc:sldMkLst>
      </pc:sldChg>
      <pc:sldChg chg="addSp delSp modSp add del mod">
        <pc:chgData name="Garrett Easton" userId="c5f896a8-dea3-4bbb-a9a9-718125e07d68" providerId="ADAL" clId="{8E6CA1BD-CD0B-4D12-A997-0E7954018444}" dt="2025-07-25T18:47:42.510" v="11401" actId="47"/>
        <pc:sldMkLst>
          <pc:docMk/>
          <pc:sldMk cId="950818461" sldId="27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919807073" sldId="271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407673076" sldId="272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034448880" sldId="273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422785422" sldId="274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833949478" sldId="278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32285443" sldId="279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406800927" sldId="28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212677036" sldId="283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304753625" sldId="284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182302877" sldId="285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503429197" sldId="286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88541644" sldId="287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040164684" sldId="288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203358454" sldId="289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4090396051" sldId="29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593937045" sldId="291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002001523" sldId="292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862418289" sldId="293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700790401" sldId="294"/>
        </pc:sldMkLst>
      </pc:sldChg>
      <pc:sldChg chg="addSp delSp modSp del mod ord modAnim">
        <pc:chgData name="Garrett Easton" userId="c5f896a8-dea3-4bbb-a9a9-718125e07d68" providerId="ADAL" clId="{8E6CA1BD-CD0B-4D12-A997-0E7954018444}" dt="2025-07-24T16:18:37.558" v="4692" actId="47"/>
        <pc:sldMkLst>
          <pc:docMk/>
          <pc:sldMk cId="1897068499" sldId="297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565395164" sldId="298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557785937" sldId="299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02311152" sldId="30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388151655" sldId="301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269067088" sldId="302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860000456" sldId="303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623556318" sldId="304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324954620" sldId="305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729530340" sldId="306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494358060" sldId="307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375390657" sldId="308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4254305221" sldId="309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865031816" sldId="31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658208435" sldId="260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579324418" sldId="264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185857288" sldId="2641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178174798" sldId="2642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673802412" sldId="2643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4194651627" sldId="2644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4174031990" sldId="2646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493990592" sldId="2647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1887469" sldId="2648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2126983538" sldId="2649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977539349" sldId="2650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767040765" sldId="2651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653010985" sldId="2652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1073536042" sldId="2653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231691262" sldId="2655"/>
        </pc:sldMkLst>
      </pc:sldChg>
      <pc:sldChg chg="del">
        <pc:chgData name="Garrett Easton" userId="c5f896a8-dea3-4bbb-a9a9-718125e07d68" providerId="ADAL" clId="{8E6CA1BD-CD0B-4D12-A997-0E7954018444}" dt="2025-07-26T18:48:08.428" v="18631" actId="47"/>
        <pc:sldMkLst>
          <pc:docMk/>
          <pc:sldMk cId="3421930139" sldId="2660"/>
        </pc:sldMkLst>
      </pc:sldChg>
      <pc:sldChg chg="add del">
        <pc:chgData name="Garrett Easton" userId="c5f896a8-dea3-4bbb-a9a9-718125e07d68" providerId="ADAL" clId="{8E6CA1BD-CD0B-4D12-A997-0E7954018444}" dt="2025-06-03T21:45:27.826" v="1"/>
        <pc:sldMkLst>
          <pc:docMk/>
          <pc:sldMk cId="1967841681" sldId="2661"/>
        </pc:sldMkLst>
      </pc:sldChg>
      <pc:sldChg chg="new del">
        <pc:chgData name="Garrett Easton" userId="c5f896a8-dea3-4bbb-a9a9-718125e07d68" providerId="ADAL" clId="{8E6CA1BD-CD0B-4D12-A997-0E7954018444}" dt="2025-06-03T21:46:01.121" v="4" actId="2696"/>
        <pc:sldMkLst>
          <pc:docMk/>
          <pc:sldMk cId="3602249295" sldId="2661"/>
        </pc:sldMkLst>
      </pc:sldChg>
      <pc:sldChg chg="addSp delSp modSp add mod setBg">
        <pc:chgData name="Garrett Easton" userId="c5f896a8-dea3-4bbb-a9a9-718125e07d68" providerId="ADAL" clId="{8E6CA1BD-CD0B-4D12-A997-0E7954018444}" dt="2025-07-25T18:28:35.639" v="10427" actId="26606"/>
        <pc:sldMkLst>
          <pc:docMk/>
          <pc:sldMk cId="1967841681" sldId="2662"/>
        </pc:sldMkLst>
      </pc:sldChg>
      <pc:sldChg chg="addSp delSp modSp add mod">
        <pc:chgData name="Garrett Easton" userId="c5f896a8-dea3-4bbb-a9a9-718125e07d68" providerId="ADAL" clId="{8E6CA1BD-CD0B-4D12-A997-0E7954018444}" dt="2025-07-28T02:43:18.883" v="19059" actId="20577"/>
        <pc:sldMkLst>
          <pc:docMk/>
          <pc:sldMk cId="201599068" sldId="2663"/>
        </pc:sldMkLst>
      </pc:sldChg>
      <pc:sldChg chg="addSp delSp modSp add mod">
        <pc:chgData name="Garrett Easton" userId="c5f896a8-dea3-4bbb-a9a9-718125e07d68" providerId="ADAL" clId="{8E6CA1BD-CD0B-4D12-A997-0E7954018444}" dt="2025-07-29T03:58:52.214" v="19425" actId="478"/>
        <pc:sldMkLst>
          <pc:docMk/>
          <pc:sldMk cId="2074984395" sldId="2664"/>
        </pc:sldMkLst>
      </pc:sldChg>
      <pc:sldChg chg="addSp delSp modSp add del mod ord">
        <pc:chgData name="Garrett Easton" userId="c5f896a8-dea3-4bbb-a9a9-718125e07d68" providerId="ADAL" clId="{8E6CA1BD-CD0B-4D12-A997-0E7954018444}" dt="2025-06-04T22:52:03.569" v="2242" actId="2696"/>
        <pc:sldMkLst>
          <pc:docMk/>
          <pc:sldMk cId="67996430" sldId="2665"/>
        </pc:sldMkLst>
      </pc:sldChg>
      <pc:sldChg chg="addSp delSp modSp add mod ord">
        <pc:chgData name="Garrett Easton" userId="c5f896a8-dea3-4bbb-a9a9-718125e07d68" providerId="ADAL" clId="{8E6CA1BD-CD0B-4D12-A997-0E7954018444}" dt="2025-07-28T02:41:56.902" v="18983" actId="1076"/>
        <pc:sldMkLst>
          <pc:docMk/>
          <pc:sldMk cId="4247446203" sldId="2666"/>
        </pc:sldMkLst>
      </pc:sldChg>
      <pc:sldChg chg="addSp delSp modSp add del mod">
        <pc:chgData name="Garrett Easton" userId="c5f896a8-dea3-4bbb-a9a9-718125e07d68" providerId="ADAL" clId="{8E6CA1BD-CD0B-4D12-A997-0E7954018444}" dt="2025-07-24T15:02:14.948" v="3188" actId="2696"/>
        <pc:sldMkLst>
          <pc:docMk/>
          <pc:sldMk cId="1203052307" sldId="2667"/>
        </pc:sldMkLst>
      </pc:sldChg>
      <pc:sldChg chg="addSp delSp modSp add mod">
        <pc:chgData name="Garrett Easton" userId="c5f896a8-dea3-4bbb-a9a9-718125e07d68" providerId="ADAL" clId="{8E6CA1BD-CD0B-4D12-A997-0E7954018444}" dt="2025-07-28T02:50:13.517" v="19172" actId="478"/>
        <pc:sldMkLst>
          <pc:docMk/>
          <pc:sldMk cId="2440384554" sldId="2667"/>
        </pc:sldMkLst>
      </pc:sldChg>
      <pc:sldChg chg="addSp delSp modSp add mod">
        <pc:chgData name="Garrett Easton" userId="c5f896a8-dea3-4bbb-a9a9-718125e07d68" providerId="ADAL" clId="{8E6CA1BD-CD0B-4D12-A997-0E7954018444}" dt="2025-07-28T02:50:20.441" v="19177" actId="478"/>
        <pc:sldMkLst>
          <pc:docMk/>
          <pc:sldMk cId="915339959" sldId="2668"/>
        </pc:sldMkLst>
      </pc:sldChg>
      <pc:sldChg chg="addSp delSp modSp add del mod">
        <pc:chgData name="Garrett Easton" userId="c5f896a8-dea3-4bbb-a9a9-718125e07d68" providerId="ADAL" clId="{8E6CA1BD-CD0B-4D12-A997-0E7954018444}" dt="2025-07-24T15:02:14.948" v="3188" actId="2696"/>
        <pc:sldMkLst>
          <pc:docMk/>
          <pc:sldMk cId="4027436568" sldId="2668"/>
        </pc:sldMkLst>
      </pc:sldChg>
      <pc:sldChg chg="addSp delSp modSp add del mod">
        <pc:chgData name="Garrett Easton" userId="c5f896a8-dea3-4bbb-a9a9-718125e07d68" providerId="ADAL" clId="{8E6CA1BD-CD0B-4D12-A997-0E7954018444}" dt="2025-07-24T15:02:14.948" v="3188" actId="2696"/>
        <pc:sldMkLst>
          <pc:docMk/>
          <pc:sldMk cId="3773398524" sldId="2669"/>
        </pc:sldMkLst>
      </pc:sldChg>
      <pc:sldChg chg="addSp delSp modSp add mod">
        <pc:chgData name="Garrett Easton" userId="c5f896a8-dea3-4bbb-a9a9-718125e07d68" providerId="ADAL" clId="{8E6CA1BD-CD0B-4D12-A997-0E7954018444}" dt="2025-07-28T02:50:16.790" v="19175" actId="478"/>
        <pc:sldMkLst>
          <pc:docMk/>
          <pc:sldMk cId="4165416664" sldId="2669"/>
        </pc:sldMkLst>
      </pc:sldChg>
      <pc:sldChg chg="addSp delSp modSp add mod">
        <pc:chgData name="Garrett Easton" userId="c5f896a8-dea3-4bbb-a9a9-718125e07d68" providerId="ADAL" clId="{8E6CA1BD-CD0B-4D12-A997-0E7954018444}" dt="2025-08-09T18:40:03.713" v="19458" actId="20577"/>
        <pc:sldMkLst>
          <pc:docMk/>
          <pc:sldMk cId="579203150" sldId="2670"/>
        </pc:sldMkLst>
      </pc:sldChg>
      <pc:sldChg chg="modSp add del mod">
        <pc:chgData name="Garrett Easton" userId="c5f896a8-dea3-4bbb-a9a9-718125e07d68" providerId="ADAL" clId="{8E6CA1BD-CD0B-4D12-A997-0E7954018444}" dt="2025-07-24T15:02:14.948" v="3188" actId="2696"/>
        <pc:sldMkLst>
          <pc:docMk/>
          <pc:sldMk cId="2841625059" sldId="2670"/>
        </pc:sldMkLst>
      </pc:sldChg>
      <pc:sldChg chg="modSp new del mod ord">
        <pc:chgData name="Garrett Easton" userId="c5f896a8-dea3-4bbb-a9a9-718125e07d68" providerId="ADAL" clId="{8E6CA1BD-CD0B-4D12-A997-0E7954018444}" dt="2025-08-07T21:47:29.154" v="19455" actId="2696"/>
        <pc:sldMkLst>
          <pc:docMk/>
          <pc:sldMk cId="3043338056" sldId="2671"/>
        </pc:sldMkLst>
      </pc:sldChg>
      <pc:sldChg chg="addSp modSp add del mod">
        <pc:chgData name="Garrett Easton" userId="c5f896a8-dea3-4bbb-a9a9-718125e07d68" providerId="ADAL" clId="{8E6CA1BD-CD0B-4D12-A997-0E7954018444}" dt="2025-07-25T17:53:25.246" v="10124" actId="2696"/>
        <pc:sldMkLst>
          <pc:docMk/>
          <pc:sldMk cId="2481713575" sldId="2672"/>
        </pc:sldMkLst>
      </pc:sldChg>
      <pc:sldChg chg="modSp add del mod">
        <pc:chgData name="Garrett Easton" userId="c5f896a8-dea3-4bbb-a9a9-718125e07d68" providerId="ADAL" clId="{8E6CA1BD-CD0B-4D12-A997-0E7954018444}" dt="2025-07-25T17:53:25.246" v="10124" actId="2696"/>
        <pc:sldMkLst>
          <pc:docMk/>
          <pc:sldMk cId="3203327063" sldId="2673"/>
        </pc:sldMkLst>
      </pc:sldChg>
      <pc:sldChg chg="add del">
        <pc:chgData name="Garrett Easton" userId="c5f896a8-dea3-4bbb-a9a9-718125e07d68" providerId="ADAL" clId="{8E6CA1BD-CD0B-4D12-A997-0E7954018444}" dt="2025-07-24T15:04:35.169" v="3245" actId="2696"/>
        <pc:sldMkLst>
          <pc:docMk/>
          <pc:sldMk cId="1269901794" sldId="2674"/>
        </pc:sldMkLst>
      </pc:sldChg>
      <pc:sldChg chg="modSp add del mod modAnim">
        <pc:chgData name="Garrett Easton" userId="c5f896a8-dea3-4bbb-a9a9-718125e07d68" providerId="ADAL" clId="{8E6CA1BD-CD0B-4D12-A997-0E7954018444}" dt="2025-07-24T17:29:44.049" v="6235" actId="2696"/>
        <pc:sldMkLst>
          <pc:docMk/>
          <pc:sldMk cId="2959185960" sldId="2674"/>
        </pc:sldMkLst>
      </pc:sldChg>
      <pc:sldChg chg="modSp add del mod ord modAnim">
        <pc:chgData name="Garrett Easton" userId="c5f896a8-dea3-4bbb-a9a9-718125e07d68" providerId="ADAL" clId="{8E6CA1BD-CD0B-4D12-A997-0E7954018444}" dt="2025-07-24T18:03:34.619" v="6732" actId="47"/>
        <pc:sldMkLst>
          <pc:docMk/>
          <pc:sldMk cId="3253735940" sldId="2675"/>
        </pc:sldMkLst>
      </pc:sldChg>
      <pc:sldChg chg="modSp add del mod modAnim">
        <pc:chgData name="Garrett Easton" userId="c5f896a8-dea3-4bbb-a9a9-718125e07d68" providerId="ADAL" clId="{8E6CA1BD-CD0B-4D12-A997-0E7954018444}" dt="2025-07-24T18:05:12.736" v="6750" actId="47"/>
        <pc:sldMkLst>
          <pc:docMk/>
          <pc:sldMk cId="1658626399" sldId="2676"/>
        </pc:sldMkLst>
      </pc:sldChg>
      <pc:sldChg chg="new del ord">
        <pc:chgData name="Garrett Easton" userId="c5f896a8-dea3-4bbb-a9a9-718125e07d68" providerId="ADAL" clId="{8E6CA1BD-CD0B-4D12-A997-0E7954018444}" dt="2025-07-26T18:52:03.237" v="18895" actId="2696"/>
        <pc:sldMkLst>
          <pc:docMk/>
          <pc:sldMk cId="4161598953" sldId="2677"/>
        </pc:sldMkLst>
      </pc:sldChg>
      <pc:sldChg chg="modSp add del mod">
        <pc:chgData name="Garrett Easton" userId="c5f896a8-dea3-4bbb-a9a9-718125e07d68" providerId="ADAL" clId="{8E6CA1BD-CD0B-4D12-A997-0E7954018444}" dt="2025-07-24T18:05:14.402" v="6751" actId="47"/>
        <pc:sldMkLst>
          <pc:docMk/>
          <pc:sldMk cId="1824558682" sldId="2678"/>
        </pc:sldMkLst>
      </pc:sldChg>
      <pc:sldChg chg="addSp delSp modSp add del mod">
        <pc:chgData name="Garrett Easton" userId="c5f896a8-dea3-4bbb-a9a9-718125e07d68" providerId="ADAL" clId="{8E6CA1BD-CD0B-4D12-A997-0E7954018444}" dt="2025-07-24T17:17:24.310" v="6004" actId="47"/>
        <pc:sldMkLst>
          <pc:docMk/>
          <pc:sldMk cId="1960855086" sldId="2679"/>
        </pc:sldMkLst>
      </pc:sldChg>
      <pc:sldChg chg="addSp delSp modSp add mod modAnim">
        <pc:chgData name="Garrett Easton" userId="c5f896a8-dea3-4bbb-a9a9-718125e07d68" providerId="ADAL" clId="{8E6CA1BD-CD0B-4D12-A997-0E7954018444}" dt="2025-07-28T02:44:18.923" v="19073" actId="207"/>
        <pc:sldMkLst>
          <pc:docMk/>
          <pc:sldMk cId="3151961321" sldId="2680"/>
        </pc:sldMkLst>
      </pc:sldChg>
      <pc:sldChg chg="addSp delSp modSp add del mod">
        <pc:chgData name="Garrett Easton" userId="c5f896a8-dea3-4bbb-a9a9-718125e07d68" providerId="ADAL" clId="{8E6CA1BD-CD0B-4D12-A997-0E7954018444}" dt="2025-07-25T19:01:51.292" v="11681" actId="47"/>
        <pc:sldMkLst>
          <pc:docMk/>
          <pc:sldMk cId="3972771652" sldId="2681"/>
        </pc:sldMkLst>
      </pc:sldChg>
      <pc:sldChg chg="addSp delSp modSp add del mod">
        <pc:chgData name="Garrett Easton" userId="c5f896a8-dea3-4bbb-a9a9-718125e07d68" providerId="ADAL" clId="{8E6CA1BD-CD0B-4D12-A997-0E7954018444}" dt="2025-07-24T16:26:43.052" v="5058" actId="47"/>
        <pc:sldMkLst>
          <pc:docMk/>
          <pc:sldMk cId="1516261464" sldId="2682"/>
        </pc:sldMkLst>
      </pc:sldChg>
      <pc:sldChg chg="modSp add mod">
        <pc:chgData name="Garrett Easton" userId="c5f896a8-dea3-4bbb-a9a9-718125e07d68" providerId="ADAL" clId="{8E6CA1BD-CD0B-4D12-A997-0E7954018444}" dt="2025-07-25T19:20:30.968" v="12484" actId="207"/>
        <pc:sldMkLst>
          <pc:docMk/>
          <pc:sldMk cId="2729807331" sldId="2683"/>
        </pc:sldMkLst>
      </pc:sldChg>
      <pc:sldChg chg="addSp delSp modSp add mod">
        <pc:chgData name="Garrett Easton" userId="c5f896a8-dea3-4bbb-a9a9-718125e07d68" providerId="ADAL" clId="{8E6CA1BD-CD0B-4D12-A997-0E7954018444}" dt="2025-07-25T19:20:25.196" v="12483" actId="207"/>
        <pc:sldMkLst>
          <pc:docMk/>
          <pc:sldMk cId="2640796155" sldId="2684"/>
        </pc:sldMkLst>
      </pc:sldChg>
      <pc:sldChg chg="addSp delSp modSp add mod">
        <pc:chgData name="Garrett Easton" userId="c5f896a8-dea3-4bbb-a9a9-718125e07d68" providerId="ADAL" clId="{8E6CA1BD-CD0B-4D12-A997-0E7954018444}" dt="2025-08-09T18:45:42.223" v="19466" actId="166"/>
        <pc:sldMkLst>
          <pc:docMk/>
          <pc:sldMk cId="55751007" sldId="2685"/>
        </pc:sldMkLst>
      </pc:sldChg>
      <pc:sldChg chg="addSp delSp modSp add mod ord">
        <pc:chgData name="Garrett Easton" userId="c5f896a8-dea3-4bbb-a9a9-718125e07d68" providerId="ADAL" clId="{8E6CA1BD-CD0B-4D12-A997-0E7954018444}" dt="2025-08-09T18:42:24.411" v="19465" actId="20577"/>
        <pc:sldMkLst>
          <pc:docMk/>
          <pc:sldMk cId="1165986915" sldId="2686"/>
        </pc:sldMkLst>
      </pc:sldChg>
      <pc:sldChg chg="addSp delSp modSp add mod">
        <pc:chgData name="Garrett Easton" userId="c5f896a8-dea3-4bbb-a9a9-718125e07d68" providerId="ADAL" clId="{8E6CA1BD-CD0B-4D12-A997-0E7954018444}" dt="2025-07-29T04:00:26.770" v="19440" actId="20577"/>
        <pc:sldMkLst>
          <pc:docMk/>
          <pc:sldMk cId="1262504440" sldId="2687"/>
        </pc:sldMkLst>
      </pc:sldChg>
      <pc:sldChg chg="addSp delSp modSp add mod">
        <pc:chgData name="Garrett Easton" userId="c5f896a8-dea3-4bbb-a9a9-718125e07d68" providerId="ADAL" clId="{8E6CA1BD-CD0B-4D12-A997-0E7954018444}" dt="2025-07-29T04:00:45.078" v="19446" actId="20577"/>
        <pc:sldMkLst>
          <pc:docMk/>
          <pc:sldMk cId="3089786978" sldId="2688"/>
        </pc:sldMkLst>
      </pc:sldChg>
      <pc:sldChg chg="addSp delSp modSp add mod">
        <pc:chgData name="Garrett Easton" userId="c5f896a8-dea3-4bbb-a9a9-718125e07d68" providerId="ADAL" clId="{8E6CA1BD-CD0B-4D12-A997-0E7954018444}" dt="2025-07-29T04:01:31.391" v="19452" actId="20577"/>
        <pc:sldMkLst>
          <pc:docMk/>
          <pc:sldMk cId="1126052172" sldId="2689"/>
        </pc:sldMkLst>
      </pc:sldChg>
      <pc:sldChg chg="addSp delSp modSp add mod">
        <pc:chgData name="Garrett Easton" userId="c5f896a8-dea3-4bbb-a9a9-718125e07d68" providerId="ADAL" clId="{8E6CA1BD-CD0B-4D12-A997-0E7954018444}" dt="2025-07-28T02:55:24.943" v="19328" actId="1076"/>
        <pc:sldMkLst>
          <pc:docMk/>
          <pc:sldMk cId="420005080" sldId="2690"/>
        </pc:sldMkLst>
      </pc:sldChg>
      <pc:sldChg chg="addSp delSp modSp add mod ord">
        <pc:chgData name="Garrett Easton" userId="c5f896a8-dea3-4bbb-a9a9-718125e07d68" providerId="ADAL" clId="{8E6CA1BD-CD0B-4D12-A997-0E7954018444}" dt="2025-07-24T17:16:07.137" v="6003" actId="20577"/>
        <pc:sldMkLst>
          <pc:docMk/>
          <pc:sldMk cId="2144346636" sldId="2691"/>
        </pc:sldMkLst>
      </pc:sldChg>
      <pc:sldChg chg="addSp delSp modSp add mod ord">
        <pc:chgData name="Garrett Easton" userId="c5f896a8-dea3-4bbb-a9a9-718125e07d68" providerId="ADAL" clId="{8E6CA1BD-CD0B-4D12-A997-0E7954018444}" dt="2025-07-28T02:50:25.555" v="19180" actId="478"/>
        <pc:sldMkLst>
          <pc:docMk/>
          <pc:sldMk cId="1286999105" sldId="2692"/>
        </pc:sldMkLst>
      </pc:sldChg>
      <pc:sldChg chg="addSp delSp modSp add mod ord">
        <pc:chgData name="Garrett Easton" userId="c5f896a8-dea3-4bbb-a9a9-718125e07d68" providerId="ADAL" clId="{8E6CA1BD-CD0B-4D12-A997-0E7954018444}" dt="2025-07-29T03:59:49.560" v="19430" actId="1076"/>
        <pc:sldMkLst>
          <pc:docMk/>
          <pc:sldMk cId="2360918196" sldId="2693"/>
        </pc:sldMkLst>
      </pc:sldChg>
      <pc:sldChg chg="addSp delSp modSp add del mod ord">
        <pc:chgData name="Garrett Easton" userId="c5f896a8-dea3-4bbb-a9a9-718125e07d68" providerId="ADAL" clId="{8E6CA1BD-CD0B-4D12-A997-0E7954018444}" dt="2025-07-25T19:00:49.017" v="11597" actId="47"/>
        <pc:sldMkLst>
          <pc:docMk/>
          <pc:sldMk cId="2419348366" sldId="2694"/>
        </pc:sldMkLst>
      </pc:sldChg>
      <pc:sldChg chg="delSp modSp add del mod">
        <pc:chgData name="Garrett Easton" userId="c5f896a8-dea3-4bbb-a9a9-718125e07d68" providerId="ADAL" clId="{8E6CA1BD-CD0B-4D12-A997-0E7954018444}" dt="2025-07-25T19:15:40.180" v="12409" actId="2696"/>
        <pc:sldMkLst>
          <pc:docMk/>
          <pc:sldMk cId="158696920" sldId="2695"/>
        </pc:sldMkLst>
      </pc:sldChg>
      <pc:sldChg chg="addSp delSp modSp add mod">
        <pc:chgData name="Garrett Easton" userId="c5f896a8-dea3-4bbb-a9a9-718125e07d68" providerId="ADAL" clId="{8E6CA1BD-CD0B-4D12-A997-0E7954018444}" dt="2025-07-25T19:15:26.375" v="12408" actId="478"/>
        <pc:sldMkLst>
          <pc:docMk/>
          <pc:sldMk cId="776445350" sldId="2696"/>
        </pc:sldMkLst>
      </pc:sldChg>
      <pc:sldChg chg="addSp delSp modSp add mod">
        <pc:chgData name="Garrett Easton" userId="c5f896a8-dea3-4bbb-a9a9-718125e07d68" providerId="ADAL" clId="{8E6CA1BD-CD0B-4D12-A997-0E7954018444}" dt="2025-07-24T18:36:26.270" v="7739" actId="20577"/>
        <pc:sldMkLst>
          <pc:docMk/>
          <pc:sldMk cId="2705184817" sldId="2697"/>
        </pc:sldMkLst>
      </pc:sldChg>
      <pc:sldChg chg="addSp delSp modSp add mod">
        <pc:chgData name="Garrett Easton" userId="c5f896a8-dea3-4bbb-a9a9-718125e07d68" providerId="ADAL" clId="{8E6CA1BD-CD0B-4D12-A997-0E7954018444}" dt="2025-07-25T16:39:56.898" v="9569" actId="115"/>
        <pc:sldMkLst>
          <pc:docMk/>
          <pc:sldMk cId="2628154900" sldId="2698"/>
        </pc:sldMkLst>
      </pc:sldChg>
      <pc:sldChg chg="addSp delSp modSp add mod">
        <pc:chgData name="Garrett Easton" userId="c5f896a8-dea3-4bbb-a9a9-718125e07d68" providerId="ADAL" clId="{8E6CA1BD-CD0B-4D12-A997-0E7954018444}" dt="2025-07-25T19:17:40.254" v="12460" actId="1076"/>
        <pc:sldMkLst>
          <pc:docMk/>
          <pc:sldMk cId="726506287" sldId="2699"/>
        </pc:sldMkLst>
      </pc:sldChg>
      <pc:sldChg chg="addSp delSp modSp add mod">
        <pc:chgData name="Garrett Easton" userId="c5f896a8-dea3-4bbb-a9a9-718125e07d68" providerId="ADAL" clId="{8E6CA1BD-CD0B-4D12-A997-0E7954018444}" dt="2025-08-09T19:08:21.781" v="19468" actId="313"/>
        <pc:sldMkLst>
          <pc:docMk/>
          <pc:sldMk cId="1288876180" sldId="2700"/>
        </pc:sldMkLst>
      </pc:sldChg>
      <pc:sldChg chg="addSp delSp modSp add mod addAnim delAnim modAnim">
        <pc:chgData name="Garrett Easton" userId="c5f896a8-dea3-4bbb-a9a9-718125e07d68" providerId="ADAL" clId="{8E6CA1BD-CD0B-4D12-A997-0E7954018444}" dt="2025-07-25T19:19:35.446" v="12475" actId="1076"/>
        <pc:sldMkLst>
          <pc:docMk/>
          <pc:sldMk cId="1548420109" sldId="2701"/>
        </pc:sldMkLst>
      </pc:sldChg>
      <pc:sldChg chg="addSp delSp modSp add mod setBg">
        <pc:chgData name="Garrett Easton" userId="c5f896a8-dea3-4bbb-a9a9-718125e07d68" providerId="ADAL" clId="{8E6CA1BD-CD0B-4D12-A997-0E7954018444}" dt="2025-07-25T19:18:32.180" v="12465" actId="1076"/>
        <pc:sldMkLst>
          <pc:docMk/>
          <pc:sldMk cId="1562514150" sldId="2702"/>
        </pc:sldMkLst>
      </pc:sldChg>
      <pc:sldChg chg="addSp modSp add mod">
        <pc:chgData name="Garrett Easton" userId="c5f896a8-dea3-4bbb-a9a9-718125e07d68" providerId="ADAL" clId="{8E6CA1BD-CD0B-4D12-A997-0E7954018444}" dt="2025-07-28T02:44:47.113" v="19076" actId="207"/>
        <pc:sldMkLst>
          <pc:docMk/>
          <pc:sldMk cId="4178159272" sldId="2703"/>
        </pc:sldMkLst>
      </pc:sldChg>
      <pc:sldChg chg="addSp delSp modSp add mod">
        <pc:chgData name="Garrett Easton" userId="c5f896a8-dea3-4bbb-a9a9-718125e07d68" providerId="ADAL" clId="{8E6CA1BD-CD0B-4D12-A997-0E7954018444}" dt="2025-07-25T19:21:32.775" v="12494" actId="255"/>
        <pc:sldMkLst>
          <pc:docMk/>
          <pc:sldMk cId="1349391376" sldId="2704"/>
        </pc:sldMkLst>
      </pc:sldChg>
      <pc:sldChg chg="addSp delSp modSp add mod ord">
        <pc:chgData name="Garrett Easton" userId="c5f896a8-dea3-4bbb-a9a9-718125e07d68" providerId="ADAL" clId="{8E6CA1BD-CD0B-4D12-A997-0E7954018444}" dt="2025-08-04T17:39:24.223" v="19454"/>
        <pc:sldMkLst>
          <pc:docMk/>
          <pc:sldMk cId="2551730169" sldId="2705"/>
        </pc:sldMkLst>
      </pc:sldChg>
      <pc:sldChg chg="delSp modSp add mod ord">
        <pc:chgData name="Garrett Easton" userId="c5f896a8-dea3-4bbb-a9a9-718125e07d68" providerId="ADAL" clId="{8E6CA1BD-CD0B-4D12-A997-0E7954018444}" dt="2025-07-26T18:52:38.697" v="18899" actId="1076"/>
        <pc:sldMkLst>
          <pc:docMk/>
          <pc:sldMk cId="1385769962" sldId="2706"/>
        </pc:sldMkLst>
      </pc:sldChg>
      <pc:sldChg chg="addSp delSp add del mod">
        <pc:chgData name="Garrett Easton" userId="c5f896a8-dea3-4bbb-a9a9-718125e07d68" providerId="ADAL" clId="{8E6CA1BD-CD0B-4D12-A997-0E7954018444}" dt="2025-07-25T18:46:50.861" v="11396" actId="47"/>
        <pc:sldMkLst>
          <pc:docMk/>
          <pc:sldMk cId="1802803184" sldId="2707"/>
        </pc:sldMkLst>
      </pc:sldChg>
      <pc:sldChg chg="addSp delSp modSp add mod ord">
        <pc:chgData name="Garrett Easton" userId="c5f896a8-dea3-4bbb-a9a9-718125e07d68" providerId="ADAL" clId="{8E6CA1BD-CD0B-4D12-A997-0E7954018444}" dt="2025-07-25T18:45:19.715" v="11385"/>
        <pc:sldMkLst>
          <pc:docMk/>
          <pc:sldMk cId="144398714" sldId="2708"/>
        </pc:sldMkLst>
      </pc:sldChg>
      <pc:sldChg chg="addSp delSp modSp add mod ord">
        <pc:chgData name="Garrett Easton" userId="c5f896a8-dea3-4bbb-a9a9-718125e07d68" providerId="ADAL" clId="{8E6CA1BD-CD0B-4D12-A997-0E7954018444}" dt="2025-07-25T19:00:44.627" v="11596" actId="1076"/>
        <pc:sldMkLst>
          <pc:docMk/>
          <pc:sldMk cId="2363003236" sldId="2709"/>
        </pc:sldMkLst>
      </pc:sldChg>
      <pc:sldChg chg="modSp add mod ord">
        <pc:chgData name="Garrett Easton" userId="c5f896a8-dea3-4bbb-a9a9-718125e07d68" providerId="ADAL" clId="{8E6CA1BD-CD0B-4D12-A997-0E7954018444}" dt="2025-07-25T19:01:43.377" v="11680" actId="20577"/>
        <pc:sldMkLst>
          <pc:docMk/>
          <pc:sldMk cId="1696306705" sldId="2710"/>
        </pc:sldMkLst>
      </pc:sldChg>
      <pc:sldChg chg="addSp delSp modSp add mod">
        <pc:chgData name="Garrett Easton" userId="c5f896a8-dea3-4bbb-a9a9-718125e07d68" providerId="ADAL" clId="{8E6CA1BD-CD0B-4D12-A997-0E7954018444}" dt="2025-07-25T19:08:54.679" v="12097" actId="1076"/>
        <pc:sldMkLst>
          <pc:docMk/>
          <pc:sldMk cId="692009817" sldId="2711"/>
        </pc:sldMkLst>
      </pc:sldChg>
      <pc:sldChg chg="addSp delSp modSp add mod">
        <pc:chgData name="Garrett Easton" userId="c5f896a8-dea3-4bbb-a9a9-718125e07d68" providerId="ADAL" clId="{8E6CA1BD-CD0B-4D12-A997-0E7954018444}" dt="2025-07-25T19:24:00.133" v="12527" actId="1076"/>
        <pc:sldMkLst>
          <pc:docMk/>
          <pc:sldMk cId="3555586936" sldId="2712"/>
        </pc:sldMkLst>
      </pc:sldChg>
      <pc:sldChg chg="modSp add mod ord">
        <pc:chgData name="Garrett Easton" userId="c5f896a8-dea3-4bbb-a9a9-718125e07d68" providerId="ADAL" clId="{8E6CA1BD-CD0B-4D12-A997-0E7954018444}" dt="2025-07-25T19:16:31.445" v="12449" actId="6549"/>
        <pc:sldMkLst>
          <pc:docMk/>
          <pc:sldMk cId="25655751" sldId="2713"/>
        </pc:sldMkLst>
      </pc:sldChg>
      <pc:sldChg chg="addSp delSp modSp add mod ord">
        <pc:chgData name="Garrett Easton" userId="c5f896a8-dea3-4bbb-a9a9-718125e07d68" providerId="ADAL" clId="{8E6CA1BD-CD0B-4D12-A997-0E7954018444}" dt="2025-07-26T02:48:31.752" v="16310" actId="404"/>
        <pc:sldMkLst>
          <pc:docMk/>
          <pc:sldMk cId="3025101071" sldId="2714"/>
        </pc:sldMkLst>
      </pc:sldChg>
      <pc:sldChg chg="addSp delSp modSp add mod">
        <pc:chgData name="Garrett Easton" userId="c5f896a8-dea3-4bbb-a9a9-718125e07d68" providerId="ADAL" clId="{8E6CA1BD-CD0B-4D12-A997-0E7954018444}" dt="2025-07-25T20:09:27.534" v="14071" actId="1076"/>
        <pc:sldMkLst>
          <pc:docMk/>
          <pc:sldMk cId="360268453" sldId="2715"/>
        </pc:sldMkLst>
      </pc:sldChg>
      <pc:sldChg chg="addSp delSp modSp add mod">
        <pc:chgData name="Garrett Easton" userId="c5f896a8-dea3-4bbb-a9a9-718125e07d68" providerId="ADAL" clId="{8E6CA1BD-CD0B-4D12-A997-0E7954018444}" dt="2025-07-28T03:10:36.610" v="19357" actId="14100"/>
        <pc:sldMkLst>
          <pc:docMk/>
          <pc:sldMk cId="1193933326" sldId="2716"/>
        </pc:sldMkLst>
      </pc:sldChg>
      <pc:sldChg chg="addSp delSp modSp add mod">
        <pc:chgData name="Garrett Easton" userId="c5f896a8-dea3-4bbb-a9a9-718125e07d68" providerId="ADAL" clId="{8E6CA1BD-CD0B-4D12-A997-0E7954018444}" dt="2025-07-25T20:19:20.346" v="14807" actId="1076"/>
        <pc:sldMkLst>
          <pc:docMk/>
          <pc:sldMk cId="381992607" sldId="2717"/>
        </pc:sldMkLst>
      </pc:sldChg>
      <pc:sldChg chg="addSp delSp modSp add mod">
        <pc:chgData name="Garrett Easton" userId="c5f896a8-dea3-4bbb-a9a9-718125e07d68" providerId="ADAL" clId="{8E6CA1BD-CD0B-4D12-A997-0E7954018444}" dt="2025-07-25T20:27:19.303" v="15191" actId="20577"/>
        <pc:sldMkLst>
          <pc:docMk/>
          <pc:sldMk cId="810721613" sldId="2718"/>
        </pc:sldMkLst>
      </pc:sldChg>
      <pc:sldChg chg="addSp delSp modSp add mod">
        <pc:chgData name="Garrett Easton" userId="c5f896a8-dea3-4bbb-a9a9-718125e07d68" providerId="ADAL" clId="{8E6CA1BD-CD0B-4D12-A997-0E7954018444}" dt="2025-07-26T03:15:41.128" v="17455" actId="1076"/>
        <pc:sldMkLst>
          <pc:docMk/>
          <pc:sldMk cId="2408887322" sldId="2719"/>
        </pc:sldMkLst>
      </pc:sldChg>
      <pc:sldChg chg="modSp add mod ord">
        <pc:chgData name="Garrett Easton" userId="c5f896a8-dea3-4bbb-a9a9-718125e07d68" providerId="ADAL" clId="{8E6CA1BD-CD0B-4D12-A997-0E7954018444}" dt="2025-07-26T03:12:04.574" v="17365" actId="20577"/>
        <pc:sldMkLst>
          <pc:docMk/>
          <pc:sldMk cId="2976595426" sldId="2720"/>
        </pc:sldMkLst>
      </pc:sldChg>
      <pc:sldChg chg="add del">
        <pc:chgData name="Garrett Easton" userId="c5f896a8-dea3-4bbb-a9a9-718125e07d68" providerId="ADAL" clId="{8E6CA1BD-CD0B-4D12-A997-0E7954018444}" dt="2025-07-26T03:16:04.619" v="17457" actId="47"/>
        <pc:sldMkLst>
          <pc:docMk/>
          <pc:sldMk cId="1006348062" sldId="2721"/>
        </pc:sldMkLst>
      </pc:sldChg>
      <pc:sldChg chg="addSp delSp modSp add mod ord replId">
        <pc:chgData name="Garrett Easton" userId="c5f896a8-dea3-4bbb-a9a9-718125e07d68" providerId="ADAL" clId="{8E6CA1BD-CD0B-4D12-A997-0E7954018444}" dt="2025-07-26T18:41:18.412" v="18470" actId="20577"/>
        <pc:sldMkLst>
          <pc:docMk/>
          <pc:sldMk cId="2525026799" sldId="2722"/>
        </pc:sldMkLst>
      </pc:sldChg>
      <pc:sldChg chg="modSp add del mod">
        <pc:chgData name="Garrett Easton" userId="c5f896a8-dea3-4bbb-a9a9-718125e07d68" providerId="ADAL" clId="{8E6CA1BD-CD0B-4D12-A997-0E7954018444}" dt="2025-07-26T18:27:43.309" v="17887" actId="47"/>
        <pc:sldMkLst>
          <pc:docMk/>
          <pc:sldMk cId="1730904131" sldId="2723"/>
        </pc:sldMkLst>
      </pc:sldChg>
      <pc:sldChg chg="addSp delSp modSp add mod">
        <pc:chgData name="Garrett Easton" userId="c5f896a8-dea3-4bbb-a9a9-718125e07d68" providerId="ADAL" clId="{8E6CA1BD-CD0B-4D12-A997-0E7954018444}" dt="2025-07-26T18:40:44.577" v="18410" actId="1076"/>
        <pc:sldMkLst>
          <pc:docMk/>
          <pc:sldMk cId="418495348" sldId="2724"/>
        </pc:sldMkLst>
      </pc:sldChg>
      <pc:sldChg chg="modSp add mod ord">
        <pc:chgData name="Garrett Easton" userId="c5f896a8-dea3-4bbb-a9a9-718125e07d68" providerId="ADAL" clId="{8E6CA1BD-CD0B-4D12-A997-0E7954018444}" dt="2025-07-26T18:43:36.157" v="18534" actId="6549"/>
        <pc:sldMkLst>
          <pc:docMk/>
          <pc:sldMk cId="4164109083" sldId="2725"/>
        </pc:sldMkLst>
      </pc:sldChg>
      <pc:sldChg chg="addSp delSp modSp add mod ord">
        <pc:chgData name="Garrett Easton" userId="c5f896a8-dea3-4bbb-a9a9-718125e07d68" providerId="ADAL" clId="{8E6CA1BD-CD0B-4D12-A997-0E7954018444}" dt="2025-07-28T03:18:26.679" v="19414" actId="1076"/>
        <pc:sldMkLst>
          <pc:docMk/>
          <pc:sldMk cId="2745158425" sldId="2726"/>
        </pc:sldMkLst>
      </pc:sldChg>
      <pc:sldChg chg="modSp add del mod">
        <pc:chgData name="Garrett Easton" userId="c5f896a8-dea3-4bbb-a9a9-718125e07d68" providerId="ADAL" clId="{8E6CA1BD-CD0B-4D12-A997-0E7954018444}" dt="2025-07-26T18:50:13.229" v="18719" actId="2696"/>
        <pc:sldMkLst>
          <pc:docMk/>
          <pc:sldMk cId="2714510937" sldId="2727"/>
        </pc:sldMkLst>
      </pc:sldChg>
      <pc:sldChg chg="addSp delSp modSp add mod ord">
        <pc:chgData name="Garrett Easton" userId="c5f896a8-dea3-4bbb-a9a9-718125e07d68" providerId="ADAL" clId="{8E6CA1BD-CD0B-4D12-A997-0E7954018444}" dt="2025-07-26T18:51:04.916" v="18782" actId="1076"/>
        <pc:sldMkLst>
          <pc:docMk/>
          <pc:sldMk cId="57874195" sldId="2728"/>
        </pc:sldMkLst>
      </pc:sldChg>
      <pc:sldChg chg="modSp add del mod ord">
        <pc:chgData name="Garrett Easton" userId="c5f896a8-dea3-4bbb-a9a9-718125e07d68" providerId="ADAL" clId="{8E6CA1BD-CD0B-4D12-A997-0E7954018444}" dt="2025-08-09T19:32:13.543" v="19469" actId="47"/>
        <pc:sldMkLst>
          <pc:docMk/>
          <pc:sldMk cId="3627641510" sldId="2729"/>
        </pc:sldMkLst>
      </pc:sldChg>
      <pc:sldChg chg="addSp delSp modSp add mod">
        <pc:chgData name="Garrett Easton" userId="c5f896a8-dea3-4bbb-a9a9-718125e07d68" providerId="ADAL" clId="{8E6CA1BD-CD0B-4D12-A997-0E7954018444}" dt="2025-07-28T02:42:19.039" v="19008" actId="1076"/>
        <pc:sldMkLst>
          <pc:docMk/>
          <pc:sldMk cId="1100987692" sldId="2730"/>
        </pc:sldMkLst>
      </pc:sldChg>
      <pc:sldChg chg="addSp delSp modSp add mod">
        <pc:chgData name="Garrett Easton" userId="c5f896a8-dea3-4bbb-a9a9-718125e07d68" providerId="ADAL" clId="{8E6CA1BD-CD0B-4D12-A997-0E7954018444}" dt="2025-07-28T02:42:15.405" v="19007" actId="1076"/>
        <pc:sldMkLst>
          <pc:docMk/>
          <pc:sldMk cId="3764704548" sldId="2731"/>
        </pc:sldMkLst>
      </pc:sldChg>
      <pc:sldChg chg="addSp delSp modSp add del mod">
        <pc:chgData name="Garrett Easton" userId="c5f896a8-dea3-4bbb-a9a9-718125e07d68" providerId="ADAL" clId="{8E6CA1BD-CD0B-4D12-A997-0E7954018444}" dt="2025-07-28T02:42:42.515" v="19053" actId="1076"/>
        <pc:sldMkLst>
          <pc:docMk/>
          <pc:sldMk cId="2997289511" sldId="2732"/>
        </pc:sldMkLst>
      </pc:sldChg>
      <pc:sldMasterChg chg="delSldLayout">
        <pc:chgData name="Garrett Easton" userId="c5f896a8-dea3-4bbb-a9a9-718125e07d68" providerId="ADAL" clId="{8E6CA1BD-CD0B-4D12-A997-0E7954018444}" dt="2025-07-26T18:48:08.428" v="18631" actId="47"/>
        <pc:sldMasterMkLst>
          <pc:docMk/>
          <pc:sldMasterMk cId="2957559518" sldId="2147483672"/>
        </pc:sldMasterMkLst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957559518" sldId="2147483672"/>
            <pc:sldLayoutMk cId="3443207688" sldId="2147483749"/>
          </pc:sldLayoutMkLst>
        </pc:sldLayoutChg>
      </pc:sldMasterChg>
      <pc:sldMasterChg chg="del delSldLayout">
        <pc:chgData name="Garrett Easton" userId="c5f896a8-dea3-4bbb-a9a9-718125e07d68" providerId="ADAL" clId="{8E6CA1BD-CD0B-4D12-A997-0E7954018444}" dt="2025-07-26T18:48:08.428" v="18631" actId="47"/>
        <pc:sldMasterMkLst>
          <pc:docMk/>
          <pc:sldMasterMk cId="2679993532" sldId="2147483684"/>
        </pc:sldMasterMkLst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690116858" sldId="2147483685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221471225" sldId="2147483686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333770539" sldId="2147483687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923014306" sldId="2147483688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784167281" sldId="2147483689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283850119" sldId="2147483690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313272369" sldId="2147483691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921931976" sldId="2147483692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934126371" sldId="2147483693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841958007" sldId="2147483694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45754837" sldId="2147483695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4293253739" sldId="2147483696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561828683" sldId="2147483697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356576543" sldId="2147483698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074966001" sldId="2147483699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894835243" sldId="2147483700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512289653" sldId="2147483701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82318425" sldId="2147483702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590179504" sldId="2147483703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798051217" sldId="2147483704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853440447" sldId="2147483705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421662354" sldId="2147483706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559138815" sldId="2147483707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735197783" sldId="2147483708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147212603" sldId="2147483709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968194134" sldId="2147483710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558225076" sldId="2147483711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121860059" sldId="2147483712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428645470" sldId="2147483713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645449230" sldId="2147483714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05660393" sldId="2147483715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296280919" sldId="2147483716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381847777" sldId="2147483717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383857638" sldId="2147483718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4178989475" sldId="2147483719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723629797" sldId="2147483720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695622879" sldId="2147483721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056113550" sldId="2147483722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459601549" sldId="2147483723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578314018" sldId="2147483724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98295970" sldId="2147483725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81476855" sldId="2147483726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241369612" sldId="2147483727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754138745" sldId="2147483728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4266741258" sldId="2147483729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059934462" sldId="2147483730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093043789" sldId="2147483731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461943794" sldId="2147483732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58073870" sldId="2147483733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292022485" sldId="2147483734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880275093" sldId="2147483735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767999071" sldId="2147483736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833844938" sldId="2147483737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708615959" sldId="2147483738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1617709309" sldId="2147483739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433213790" sldId="2147483740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629585503" sldId="2147483741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034491613" sldId="2147483742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707554598" sldId="2147483743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114505944" sldId="2147483744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3327741850" sldId="2147483745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779060930" sldId="2147483746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264749080" sldId="2147483747"/>
          </pc:sldLayoutMkLst>
        </pc:sldLayoutChg>
        <pc:sldLayoutChg chg="del">
          <pc:chgData name="Garrett Easton" userId="c5f896a8-dea3-4bbb-a9a9-718125e07d68" providerId="ADAL" clId="{8E6CA1BD-CD0B-4D12-A997-0E7954018444}" dt="2025-07-26T18:48:08.428" v="18631" actId="47"/>
          <pc:sldLayoutMkLst>
            <pc:docMk/>
            <pc:sldMasterMk cId="2679993532" sldId="2147483684"/>
            <pc:sldLayoutMk cId="2503510186" sldId="2147483748"/>
          </pc:sldLayoutMkLst>
        </pc:sldLayoutChg>
      </pc:sldMasterChg>
    </pc:docChg>
  </pc:docChgLst>
  <pc:docChgLst>
    <pc:chgData name="Garrett Easton" userId="c5f896a8-dea3-4bbb-a9a9-718125e07d68" providerId="ADAL" clId="{B42C2E9F-16DB-4F57-AF79-3606A4747659}"/>
    <pc:docChg chg="undo custSel addSld delSld modSld sldOrd delMainMaster">
      <pc:chgData name="Garrett Easton" userId="c5f896a8-dea3-4bbb-a9a9-718125e07d68" providerId="ADAL" clId="{B42C2E9F-16DB-4F57-AF79-3606A4747659}" dt="2025-09-30T22:14:09.245" v="4532" actId="47"/>
      <pc:docMkLst>
        <pc:docMk/>
      </pc:docMkLst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577618983" sldId="259"/>
        </pc:sldMkLst>
        <pc:spChg chg="mod">
          <ac:chgData name="Garrett Easton" userId="c5f896a8-dea3-4bbb-a9a9-718125e07d68" providerId="ADAL" clId="{B42C2E9F-16DB-4F57-AF79-3606A4747659}" dt="2025-09-04T01:48:12.374" v="203" actId="20577"/>
          <ac:spMkLst>
            <pc:docMk/>
            <pc:sldMk cId="577618983" sldId="259"/>
            <ac:spMk id="28" creationId="{4112A628-A2BD-2A60-FD44-284969FA81A1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01599068" sldId="2663"/>
        </pc:sldMkLst>
        <pc:spChg chg="mod">
          <ac:chgData name="Garrett Easton" userId="c5f896a8-dea3-4bbb-a9a9-718125e07d68" providerId="ADAL" clId="{B42C2E9F-16DB-4F57-AF79-3606A4747659}" dt="2025-09-04T01:48:40.331" v="208" actId="113"/>
          <ac:spMkLst>
            <pc:docMk/>
            <pc:sldMk cId="201599068" sldId="2663"/>
            <ac:spMk id="16" creationId="{DE47FF73-28E7-BBDC-B89A-196361CA4630}"/>
          </ac:spMkLst>
        </pc:spChg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2074984395" sldId="2664"/>
        </pc:sldMkLst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4247446203" sldId="2666"/>
        </pc:sldMkLst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440384554" sldId="2667"/>
        </pc:sldMkLst>
        <pc:spChg chg="mod">
          <ac:chgData name="Garrett Easton" userId="c5f896a8-dea3-4bbb-a9a9-718125e07d68" providerId="ADAL" clId="{B42C2E9F-16DB-4F57-AF79-3606A4747659}" dt="2025-09-04T01:45:23.874" v="141" actId="207"/>
          <ac:spMkLst>
            <pc:docMk/>
            <pc:sldMk cId="2440384554" sldId="2667"/>
            <ac:spMk id="2" creationId="{0CCDBA52-106C-D633-ADF0-9D2269BED9BA}"/>
          </ac:spMkLst>
        </pc:spChg>
        <pc:spChg chg="mod">
          <ac:chgData name="Garrett Easton" userId="c5f896a8-dea3-4bbb-a9a9-718125e07d68" providerId="ADAL" clId="{B42C2E9F-16DB-4F57-AF79-3606A4747659}" dt="2025-09-04T01:45:30.526" v="142" actId="207"/>
          <ac:spMkLst>
            <pc:docMk/>
            <pc:sldMk cId="2440384554" sldId="2667"/>
            <ac:spMk id="7" creationId="{8C172657-C3E6-16B3-58DB-E313D990B720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915339959" sldId="2668"/>
        </pc:sldMkLst>
        <pc:spChg chg="mod">
          <ac:chgData name="Garrett Easton" userId="c5f896a8-dea3-4bbb-a9a9-718125e07d68" providerId="ADAL" clId="{B42C2E9F-16DB-4F57-AF79-3606A4747659}" dt="2025-09-04T01:45:10.993" v="139" actId="207"/>
          <ac:spMkLst>
            <pc:docMk/>
            <pc:sldMk cId="915339959" sldId="2668"/>
            <ac:spMk id="3" creationId="{7908773A-13BE-56E1-B8EE-5037C11B7119}"/>
          </ac:spMkLst>
        </pc:spChg>
        <pc:spChg chg="mod">
          <ac:chgData name="Garrett Easton" userId="c5f896a8-dea3-4bbb-a9a9-718125e07d68" providerId="ADAL" clId="{B42C2E9F-16DB-4F57-AF79-3606A4747659}" dt="2025-09-04T01:45:16.078" v="140" actId="207"/>
          <ac:spMkLst>
            <pc:docMk/>
            <pc:sldMk cId="915339959" sldId="2668"/>
            <ac:spMk id="10" creationId="{C31E7CED-31EA-3C20-0537-9FE3FAC5E9BA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4165416664" sldId="2669"/>
        </pc:sldMkLst>
        <pc:spChg chg="mod">
          <ac:chgData name="Garrett Easton" userId="c5f896a8-dea3-4bbb-a9a9-718125e07d68" providerId="ADAL" clId="{B42C2E9F-16DB-4F57-AF79-3606A4747659}" dt="2025-09-04T01:45:01.189" v="138" actId="207"/>
          <ac:spMkLst>
            <pc:docMk/>
            <pc:sldMk cId="4165416664" sldId="2669"/>
            <ac:spMk id="7" creationId="{1FA9AA44-74C3-50B7-679B-22B72DE0C373}"/>
          </ac:spMkLst>
        </pc:spChg>
        <pc:spChg chg="mod">
          <ac:chgData name="Garrett Easton" userId="c5f896a8-dea3-4bbb-a9a9-718125e07d68" providerId="ADAL" clId="{B42C2E9F-16DB-4F57-AF79-3606A4747659}" dt="2025-09-04T01:44:56.544" v="137" actId="207"/>
          <ac:spMkLst>
            <pc:docMk/>
            <pc:sldMk cId="4165416664" sldId="2669"/>
            <ac:spMk id="16" creationId="{5FC9FD26-565D-A9C1-5198-9697BF060CFD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579203150" sldId="2670"/>
        </pc:sldMkLst>
        <pc:spChg chg="mod">
          <ac:chgData name="Garrett Easton" userId="c5f896a8-dea3-4bbb-a9a9-718125e07d68" providerId="ADAL" clId="{B42C2E9F-16DB-4F57-AF79-3606A4747659}" dt="2025-09-04T01:43:41.927" v="121" actId="207"/>
          <ac:spMkLst>
            <pc:docMk/>
            <pc:sldMk cId="579203150" sldId="2670"/>
            <ac:spMk id="10" creationId="{FA374886-AEA7-2216-CBD8-B62EC87AA11A}"/>
          </ac:spMkLst>
        </pc:spChg>
        <pc:spChg chg="mod">
          <ac:chgData name="Garrett Easton" userId="c5f896a8-dea3-4bbb-a9a9-718125e07d68" providerId="ADAL" clId="{B42C2E9F-16DB-4F57-AF79-3606A4747659}" dt="2025-09-04T01:43:35.530" v="120" actId="207"/>
          <ac:spMkLst>
            <pc:docMk/>
            <pc:sldMk cId="579203150" sldId="2670"/>
            <ac:spMk id="16" creationId="{67122EFD-035F-B93B-16B9-CA2B867A53A4}"/>
          </ac:spMkLst>
        </pc:spChg>
      </pc:sldChg>
      <pc:sldChg chg="modSp del">
        <pc:chgData name="Garrett Easton" userId="c5f896a8-dea3-4bbb-a9a9-718125e07d68" providerId="ADAL" clId="{B42C2E9F-16DB-4F57-AF79-3606A4747659}" dt="2025-09-30T22:14:09.245" v="4532" actId="47"/>
        <pc:sldMkLst>
          <pc:docMk/>
          <pc:sldMk cId="3151961321" sldId="2680"/>
        </pc:sldMkLst>
        <pc:spChg chg="mod">
          <ac:chgData name="Garrett Easton" userId="c5f896a8-dea3-4bbb-a9a9-718125e07d68" providerId="ADAL" clId="{B42C2E9F-16DB-4F57-AF79-3606A4747659}" dt="2025-09-04T01:46:05.484" v="147" actId="207"/>
          <ac:spMkLst>
            <pc:docMk/>
            <pc:sldMk cId="3151961321" sldId="2680"/>
            <ac:spMk id="3" creationId="{59CE689B-B76D-4E3A-4BD9-B1E55A08178A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729807331" sldId="2683"/>
        </pc:sldMkLst>
        <pc:spChg chg="mod">
          <ac:chgData name="Garrett Easton" userId="c5f896a8-dea3-4bbb-a9a9-718125e07d68" providerId="ADAL" clId="{B42C2E9F-16DB-4F57-AF79-3606A4747659}" dt="2025-09-04T01:43:01.503" v="114" actId="207"/>
          <ac:spMkLst>
            <pc:docMk/>
            <pc:sldMk cId="2729807331" sldId="2683"/>
            <ac:spMk id="4" creationId="{2C75ABEA-B7FB-15AA-69F7-7903D81B50F2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640796155" sldId="2684"/>
        </pc:sldMkLst>
        <pc:spChg chg="mod">
          <ac:chgData name="Garrett Easton" userId="c5f896a8-dea3-4bbb-a9a9-718125e07d68" providerId="ADAL" clId="{B42C2E9F-16DB-4F57-AF79-3606A4747659}" dt="2025-09-04T01:42:44.518" v="110" actId="207"/>
          <ac:spMkLst>
            <pc:docMk/>
            <pc:sldMk cId="2640796155" sldId="2684"/>
            <ac:spMk id="4" creationId="{EBD7E42A-C698-5777-D7F7-C406D64DD6E1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55751007" sldId="2685"/>
        </pc:sldMkLst>
        <pc:spChg chg="mod">
          <ac:chgData name="Garrett Easton" userId="c5f896a8-dea3-4bbb-a9a9-718125e07d68" providerId="ADAL" clId="{B42C2E9F-16DB-4F57-AF79-3606A4747659}" dt="2025-09-04T01:42:53.773" v="113" actId="207"/>
          <ac:spMkLst>
            <pc:docMk/>
            <pc:sldMk cId="55751007" sldId="2685"/>
            <ac:spMk id="4" creationId="{270C218A-558D-509C-5124-B2FC6392B5EC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165986915" sldId="2686"/>
        </pc:sldMkLst>
        <pc:spChg chg="mod">
          <ac:chgData name="Garrett Easton" userId="c5f896a8-dea3-4bbb-a9a9-718125e07d68" providerId="ADAL" clId="{B42C2E9F-16DB-4F57-AF79-3606A4747659}" dt="2025-09-04T01:43:10.065" v="116" actId="113"/>
          <ac:spMkLst>
            <pc:docMk/>
            <pc:sldMk cId="1165986915" sldId="2686"/>
            <ac:spMk id="6" creationId="{63701D3F-95F1-E377-D2D3-9D0E9272FCFC}"/>
          </ac:spMkLst>
        </pc:spChg>
        <pc:spChg chg="mod">
          <ac:chgData name="Garrett Easton" userId="c5f896a8-dea3-4bbb-a9a9-718125e07d68" providerId="ADAL" clId="{B42C2E9F-16DB-4F57-AF79-3606A4747659}" dt="2025-09-04T01:43:21.669" v="118" actId="113"/>
          <ac:spMkLst>
            <pc:docMk/>
            <pc:sldMk cId="1165986915" sldId="2686"/>
            <ac:spMk id="7" creationId="{1BE5BDAC-D1D1-9855-87D3-14FB4EA3B200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262504440" sldId="2687"/>
        </pc:sldMkLst>
        <pc:spChg chg="mod">
          <ac:chgData name="Garrett Easton" userId="c5f896a8-dea3-4bbb-a9a9-718125e07d68" providerId="ADAL" clId="{B42C2E9F-16DB-4F57-AF79-3606A4747659}" dt="2025-09-04T01:44:48.142" v="136" actId="207"/>
          <ac:spMkLst>
            <pc:docMk/>
            <pc:sldMk cId="1262504440" sldId="2687"/>
            <ac:spMk id="7" creationId="{77983F07-6FE3-3EA4-D7B8-F1C3130BD7CE}"/>
          </ac:spMkLst>
        </pc:spChg>
        <pc:spChg chg="mod">
          <ac:chgData name="Garrett Easton" userId="c5f896a8-dea3-4bbb-a9a9-718125e07d68" providerId="ADAL" clId="{B42C2E9F-16DB-4F57-AF79-3606A4747659}" dt="2025-09-04T01:44:41.602" v="133" actId="207"/>
          <ac:spMkLst>
            <pc:docMk/>
            <pc:sldMk cId="1262504440" sldId="2687"/>
            <ac:spMk id="16" creationId="{708583E1-EFBD-A651-6D87-7DB727B89D40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3089786978" sldId="2688"/>
        </pc:sldMkLst>
        <pc:spChg chg="mod">
          <ac:chgData name="Garrett Easton" userId="c5f896a8-dea3-4bbb-a9a9-718125e07d68" providerId="ADAL" clId="{B42C2E9F-16DB-4F57-AF79-3606A4747659}" dt="2025-09-04T01:44:31.046" v="132" actId="207"/>
          <ac:spMkLst>
            <pc:docMk/>
            <pc:sldMk cId="3089786978" sldId="2688"/>
            <ac:spMk id="4" creationId="{F0311632-63BC-81C7-3254-E904714A5A67}"/>
          </ac:spMkLst>
        </pc:spChg>
        <pc:spChg chg="mod">
          <ac:chgData name="Garrett Easton" userId="c5f896a8-dea3-4bbb-a9a9-718125e07d68" providerId="ADAL" clId="{B42C2E9F-16DB-4F57-AF79-3606A4747659}" dt="2025-09-04T01:44:25.611" v="131" actId="207"/>
          <ac:spMkLst>
            <pc:docMk/>
            <pc:sldMk cId="3089786978" sldId="2688"/>
            <ac:spMk id="16" creationId="{86F0F03A-2418-160D-AF27-266D4B68D088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126052172" sldId="2689"/>
        </pc:sldMkLst>
        <pc:spChg chg="mod">
          <ac:chgData name="Garrett Easton" userId="c5f896a8-dea3-4bbb-a9a9-718125e07d68" providerId="ADAL" clId="{B42C2E9F-16DB-4F57-AF79-3606A4747659}" dt="2025-09-04T01:43:29.895" v="119" actId="207"/>
          <ac:spMkLst>
            <pc:docMk/>
            <pc:sldMk cId="1126052172" sldId="2689"/>
            <ac:spMk id="16" creationId="{030DC47E-3197-0224-0E79-D66DC3DDD53C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420005080" sldId="2690"/>
        </pc:sldMkLst>
        <pc:spChg chg="mod">
          <ac:chgData name="Garrett Easton" userId="c5f896a8-dea3-4bbb-a9a9-718125e07d68" providerId="ADAL" clId="{B42C2E9F-16DB-4F57-AF79-3606A4747659}" dt="2025-09-04T01:43:49.553" v="122" actId="207"/>
          <ac:spMkLst>
            <pc:docMk/>
            <pc:sldMk cId="420005080" sldId="2690"/>
            <ac:spMk id="10" creationId="{A17AC662-97BE-C467-2B9A-1053DC294D66}"/>
          </ac:spMkLst>
        </pc:spChg>
        <pc:spChg chg="mod">
          <ac:chgData name="Garrett Easton" userId="c5f896a8-dea3-4bbb-a9a9-718125e07d68" providerId="ADAL" clId="{B42C2E9F-16DB-4F57-AF79-3606A4747659}" dt="2025-09-04T01:44:10.944" v="128" actId="207"/>
          <ac:spMkLst>
            <pc:docMk/>
            <pc:sldMk cId="420005080" sldId="2690"/>
            <ac:spMk id="11" creationId="{56576691-843B-947E-F7D6-4E0A767976F6}"/>
          </ac:spMkLst>
        </pc:spChg>
        <pc:spChg chg="mod">
          <ac:chgData name="Garrett Easton" userId="c5f896a8-dea3-4bbb-a9a9-718125e07d68" providerId="ADAL" clId="{B42C2E9F-16DB-4F57-AF79-3606A4747659}" dt="2025-09-04T01:44:06.440" v="127" actId="207"/>
          <ac:spMkLst>
            <pc:docMk/>
            <pc:sldMk cId="420005080" sldId="2690"/>
            <ac:spMk id="16" creationId="{CF420F86-3F94-A825-F924-66D2C9352939}"/>
          </ac:spMkLst>
        </pc:spChg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2144346636" sldId="2691"/>
        </pc:sldMkLst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286999105" sldId="2692"/>
        </pc:sldMkLst>
        <pc:spChg chg="mod">
          <ac:chgData name="Garrett Easton" userId="c5f896a8-dea3-4bbb-a9a9-718125e07d68" providerId="ADAL" clId="{B42C2E9F-16DB-4F57-AF79-3606A4747659}" dt="2025-09-04T01:45:49.286" v="144" actId="207"/>
          <ac:spMkLst>
            <pc:docMk/>
            <pc:sldMk cId="1286999105" sldId="2692"/>
            <ac:spMk id="5" creationId="{9EE26AB5-5759-59BC-4B4A-0CF7BBB6EE34}"/>
          </ac:spMkLst>
        </pc:spChg>
        <pc:spChg chg="mod">
          <ac:chgData name="Garrett Easton" userId="c5f896a8-dea3-4bbb-a9a9-718125e07d68" providerId="ADAL" clId="{B42C2E9F-16DB-4F57-AF79-3606A4747659}" dt="2025-09-04T01:45:56.394" v="146" actId="207"/>
          <ac:spMkLst>
            <pc:docMk/>
            <pc:sldMk cId="1286999105" sldId="2692"/>
            <ac:spMk id="10" creationId="{7E6051AA-F389-BA41-4856-CF016900DFE8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360918196" sldId="2693"/>
        </pc:sldMkLst>
        <pc:spChg chg="mod">
          <ac:chgData name="Garrett Easton" userId="c5f896a8-dea3-4bbb-a9a9-718125e07d68" providerId="ADAL" clId="{B42C2E9F-16DB-4F57-AF79-3606A4747659}" dt="2025-09-04T01:45:43.344" v="143" actId="207"/>
          <ac:spMkLst>
            <pc:docMk/>
            <pc:sldMk cId="2360918196" sldId="2693"/>
            <ac:spMk id="5" creationId="{62F2392C-327E-5B47-F8ED-68DB276A833D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776445350" sldId="2696"/>
        </pc:sldMkLst>
        <pc:spChg chg="mod">
          <ac:chgData name="Garrett Easton" userId="c5f896a8-dea3-4bbb-a9a9-718125e07d68" providerId="ADAL" clId="{B42C2E9F-16DB-4F57-AF79-3606A4747659}" dt="2025-09-04T01:49:36.621" v="217" actId="1076"/>
          <ac:spMkLst>
            <pc:docMk/>
            <pc:sldMk cId="776445350" sldId="2696"/>
            <ac:spMk id="4" creationId="{D1EB01B9-16CC-ED47-43E1-9D53154AE32E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705184817" sldId="2697"/>
        </pc:sldMkLst>
        <pc:spChg chg="mod">
          <ac:chgData name="Garrett Easton" userId="c5f896a8-dea3-4bbb-a9a9-718125e07d68" providerId="ADAL" clId="{B42C2E9F-16DB-4F57-AF79-3606A4747659}" dt="2025-09-04T01:49:52.491" v="220" actId="115"/>
          <ac:spMkLst>
            <pc:docMk/>
            <pc:sldMk cId="2705184817" sldId="2697"/>
            <ac:spMk id="4" creationId="{F2E3EDE6-3353-D412-27E2-69C1622304D8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628154900" sldId="2698"/>
        </pc:sldMkLst>
        <pc:spChg chg="mod">
          <ac:chgData name="Garrett Easton" userId="c5f896a8-dea3-4bbb-a9a9-718125e07d68" providerId="ADAL" clId="{B42C2E9F-16DB-4F57-AF79-3606A4747659}" dt="2025-09-04T01:50:31.114" v="239" actId="20577"/>
          <ac:spMkLst>
            <pc:docMk/>
            <pc:sldMk cId="2628154900" sldId="2698"/>
            <ac:spMk id="4" creationId="{CBA6B706-6124-19F2-39AE-B02A36B9DBB1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726506287" sldId="2699"/>
        </pc:sldMkLst>
        <pc:spChg chg="mod">
          <ac:chgData name="Garrett Easton" userId="c5f896a8-dea3-4bbb-a9a9-718125e07d68" providerId="ADAL" clId="{B42C2E9F-16DB-4F57-AF79-3606A4747659}" dt="2025-09-04T01:50:42.814" v="240" actId="207"/>
          <ac:spMkLst>
            <pc:docMk/>
            <pc:sldMk cId="726506287" sldId="2699"/>
            <ac:spMk id="4" creationId="{080F5DA3-C4D8-4081-1E5D-5EB33CEEFB0B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288876180" sldId="2700"/>
        </pc:sldMkLst>
        <pc:spChg chg="mod">
          <ac:chgData name="Garrett Easton" userId="c5f896a8-dea3-4bbb-a9a9-718125e07d68" providerId="ADAL" clId="{B42C2E9F-16DB-4F57-AF79-3606A4747659}" dt="2025-09-04T01:50:59.262" v="242" actId="207"/>
          <ac:spMkLst>
            <pc:docMk/>
            <pc:sldMk cId="1288876180" sldId="2700"/>
            <ac:spMk id="4" creationId="{D82EB642-03A6-BC9F-1434-181BB85674C7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548420109" sldId="2701"/>
        </pc:sldMkLst>
        <pc:spChg chg="mod">
          <ac:chgData name="Garrett Easton" userId="c5f896a8-dea3-4bbb-a9a9-718125e07d68" providerId="ADAL" clId="{B42C2E9F-16DB-4F57-AF79-3606A4747659}" dt="2025-09-04T01:51:05.068" v="243" actId="207"/>
          <ac:spMkLst>
            <pc:docMk/>
            <pc:sldMk cId="1548420109" sldId="2701"/>
            <ac:spMk id="4" creationId="{AF7D6A66-093E-171D-2BFE-E66EDEA45B21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562514150" sldId="2702"/>
        </pc:sldMkLst>
        <pc:spChg chg="mod">
          <ac:chgData name="Garrett Easton" userId="c5f896a8-dea3-4bbb-a9a9-718125e07d68" providerId="ADAL" clId="{B42C2E9F-16DB-4F57-AF79-3606A4747659}" dt="2025-09-04T01:50:52.082" v="241" actId="207"/>
          <ac:spMkLst>
            <pc:docMk/>
            <pc:sldMk cId="1562514150" sldId="2702"/>
            <ac:spMk id="4" creationId="{99E43F36-0AC7-85B0-84B5-743693192960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4178159272" sldId="2703"/>
        </pc:sldMkLst>
        <pc:spChg chg="mod">
          <ac:chgData name="Garrett Easton" userId="c5f896a8-dea3-4bbb-a9a9-718125e07d68" providerId="ADAL" clId="{B42C2E9F-16DB-4F57-AF79-3606A4747659}" dt="2025-09-04T01:46:34.333" v="150" actId="207"/>
          <ac:spMkLst>
            <pc:docMk/>
            <pc:sldMk cId="4178159272" sldId="2703"/>
            <ac:spMk id="3" creationId="{32F17BAE-8B69-41BA-E11A-5E13EAFE1893}"/>
          </ac:spMkLst>
        </pc:spChg>
        <pc:spChg chg="mod">
          <ac:chgData name="Garrett Easton" userId="c5f896a8-dea3-4bbb-a9a9-718125e07d68" providerId="ADAL" clId="{B42C2E9F-16DB-4F57-AF79-3606A4747659}" dt="2025-09-04T01:46:42.158" v="151" actId="207"/>
          <ac:spMkLst>
            <pc:docMk/>
            <pc:sldMk cId="4178159272" sldId="2703"/>
            <ac:spMk id="9" creationId="{40B07DE7-6133-6859-25DC-4BABF1590463}"/>
          </ac:spMkLst>
        </pc:spChg>
        <pc:spChg chg="mod">
          <ac:chgData name="Garrett Easton" userId="c5f896a8-dea3-4bbb-a9a9-718125e07d68" providerId="ADAL" clId="{B42C2E9F-16DB-4F57-AF79-3606A4747659}" dt="2025-09-04T01:46:47.813" v="152" actId="207"/>
          <ac:spMkLst>
            <pc:docMk/>
            <pc:sldMk cId="4178159272" sldId="2703"/>
            <ac:spMk id="10" creationId="{62E57575-E246-1D18-C01F-098AD42BCD5A}"/>
          </ac:spMkLst>
        </pc:spChg>
        <pc:spChg chg="mod">
          <ac:chgData name="Garrett Easton" userId="c5f896a8-dea3-4bbb-a9a9-718125e07d68" providerId="ADAL" clId="{B42C2E9F-16DB-4F57-AF79-3606A4747659}" dt="2025-09-04T01:46:52.633" v="153" actId="207"/>
          <ac:spMkLst>
            <pc:docMk/>
            <pc:sldMk cId="4178159272" sldId="2703"/>
            <ac:spMk id="18" creationId="{910025CE-043B-5138-84C0-F51FB98B0BB2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349391376" sldId="2704"/>
        </pc:sldMkLst>
        <pc:spChg chg="mod">
          <ac:chgData name="Garrett Easton" userId="c5f896a8-dea3-4bbb-a9a9-718125e07d68" providerId="ADAL" clId="{B42C2E9F-16DB-4F57-AF79-3606A4747659}" dt="2025-09-04T01:48:53.144" v="209" actId="207"/>
          <ac:spMkLst>
            <pc:docMk/>
            <pc:sldMk cId="1349391376" sldId="2704"/>
            <ac:spMk id="4" creationId="{4CB73B4C-CFA5-7FBC-1EC8-2E56DAC1A2AF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551730169" sldId="2705"/>
        </pc:sldMkLst>
        <pc:spChg chg="mod">
          <ac:chgData name="Garrett Easton" userId="c5f896a8-dea3-4bbb-a9a9-718125e07d68" providerId="ADAL" clId="{B42C2E9F-16DB-4F57-AF79-3606A4747659}" dt="2025-09-04T01:48:22.156" v="204" actId="207"/>
          <ac:spMkLst>
            <pc:docMk/>
            <pc:sldMk cId="2551730169" sldId="2705"/>
            <ac:spMk id="5" creationId="{F79B6970-D624-D2D6-FA19-510514383354}"/>
          </ac:spMkLst>
        </pc:spChg>
      </pc:sldChg>
      <pc:sldChg chg="addSp delSp modSp mod">
        <pc:chgData name="Garrett Easton" userId="c5f896a8-dea3-4bbb-a9a9-718125e07d68" providerId="ADAL" clId="{B42C2E9F-16DB-4F57-AF79-3606A4747659}" dt="2025-09-22T18:53:22.114" v="1768" actId="20577"/>
        <pc:sldMkLst>
          <pc:docMk/>
          <pc:sldMk cId="1385769962" sldId="2706"/>
        </pc:sldMkLst>
        <pc:spChg chg="add mod">
          <ac:chgData name="Garrett Easton" userId="c5f896a8-dea3-4bbb-a9a9-718125e07d68" providerId="ADAL" clId="{B42C2E9F-16DB-4F57-AF79-3606A4747659}" dt="2025-09-22T18:53:22.114" v="1768" actId="20577"/>
          <ac:spMkLst>
            <pc:docMk/>
            <pc:sldMk cId="1385769962" sldId="2706"/>
            <ac:spMk id="5" creationId="{9C3A795E-66D0-3AD2-D157-01E84E1A5767}"/>
          </ac:spMkLst>
        </pc:spChg>
        <pc:spChg chg="mod topLvl">
          <ac:chgData name="Garrett Easton" userId="c5f896a8-dea3-4bbb-a9a9-718125e07d68" providerId="ADAL" clId="{B42C2E9F-16DB-4F57-AF79-3606A4747659}" dt="2025-09-22T15:19:10.024" v="418" actId="1076"/>
          <ac:spMkLst>
            <pc:docMk/>
            <pc:sldMk cId="1385769962" sldId="2706"/>
            <ac:spMk id="17" creationId="{004F8B33-2066-5AC0-C8C2-FFFF2C46189C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44398714" sldId="2708"/>
        </pc:sldMkLst>
        <pc:spChg chg="mod">
          <ac:chgData name="Garrett Easton" userId="c5f896a8-dea3-4bbb-a9a9-718125e07d68" providerId="ADAL" clId="{B42C2E9F-16DB-4F57-AF79-3606A4747659}" dt="2025-09-23T02:06:54.823" v="4520" actId="113"/>
          <ac:spMkLst>
            <pc:docMk/>
            <pc:sldMk cId="144398714" sldId="2708"/>
            <ac:spMk id="13" creationId="{58074E43-A1CD-3B5A-472E-A6BE97AF437F}"/>
          </ac:spMkLst>
        </pc:spChg>
        <pc:spChg chg="mod">
          <ac:chgData name="Garrett Easton" userId="c5f896a8-dea3-4bbb-a9a9-718125e07d68" providerId="ADAL" clId="{B42C2E9F-16DB-4F57-AF79-3606A4747659}" dt="2025-09-23T02:06:47.087" v="4518" actId="113"/>
          <ac:spMkLst>
            <pc:docMk/>
            <pc:sldMk cId="144398714" sldId="2708"/>
            <ac:spMk id="15" creationId="{15E94B78-36A1-F501-F370-7DF0FB8C4192}"/>
          </ac:spMkLst>
        </pc:spChg>
        <pc:spChg chg="mod">
          <ac:chgData name="Garrett Easton" userId="c5f896a8-dea3-4bbb-a9a9-718125e07d68" providerId="ADAL" clId="{B42C2E9F-16DB-4F57-AF79-3606A4747659}" dt="2025-09-23T02:06:36.072" v="4516" actId="113"/>
          <ac:spMkLst>
            <pc:docMk/>
            <pc:sldMk cId="144398714" sldId="2708"/>
            <ac:spMk id="18" creationId="{B2B6F3B7-E400-F82C-91A8-35C7D5C74F23}"/>
          </ac:spMkLst>
        </pc:spChg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2363003236" sldId="2709"/>
        </pc:sldMkLst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1696306705" sldId="2710"/>
        </pc:sldMkLst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692009817" sldId="2711"/>
        </pc:sldMkLst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3555586936" sldId="2712"/>
        </pc:sldMkLst>
        <pc:spChg chg="mod">
          <ac:chgData name="Garrett Easton" userId="c5f896a8-dea3-4bbb-a9a9-718125e07d68" providerId="ADAL" clId="{B42C2E9F-16DB-4F57-AF79-3606A4747659}" dt="2025-09-04T01:49:04.440" v="210" actId="207"/>
          <ac:spMkLst>
            <pc:docMk/>
            <pc:sldMk cId="3555586936" sldId="2712"/>
            <ac:spMk id="4" creationId="{6D536D74-FAAB-C414-8328-94DA96A9F105}"/>
          </ac:spMkLst>
        </pc:spChg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25655751" sldId="2713"/>
        </pc:sldMkLst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3025101071" sldId="2714"/>
        </pc:sldMkLst>
        <pc:spChg chg="mod">
          <ac:chgData name="Garrett Easton" userId="c5f896a8-dea3-4bbb-a9a9-718125e07d68" providerId="ADAL" clId="{B42C2E9F-16DB-4F57-AF79-3606A4747659}" dt="2025-09-04T01:51:31.312" v="247" actId="12"/>
          <ac:spMkLst>
            <pc:docMk/>
            <pc:sldMk cId="3025101071" sldId="2714"/>
            <ac:spMk id="4" creationId="{D51BA4B3-B87C-C994-1120-A115F21632B5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360268453" sldId="2715"/>
        </pc:sldMkLst>
        <pc:spChg chg="mod">
          <ac:chgData name="Garrett Easton" userId="c5f896a8-dea3-4bbb-a9a9-718125e07d68" providerId="ADAL" clId="{B42C2E9F-16DB-4F57-AF79-3606A4747659}" dt="2025-09-04T01:51:40.997" v="248" actId="207"/>
          <ac:spMkLst>
            <pc:docMk/>
            <pc:sldMk cId="360268453" sldId="2715"/>
            <ac:spMk id="4" creationId="{B67F7E77-074D-6442-24EF-33E063AF667E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1193933326" sldId="2716"/>
        </pc:sldMkLst>
        <pc:spChg chg="mod">
          <ac:chgData name="Garrett Easton" userId="c5f896a8-dea3-4bbb-a9a9-718125e07d68" providerId="ADAL" clId="{B42C2E9F-16DB-4F57-AF79-3606A4747659}" dt="2025-09-04T01:52:14.626" v="253" actId="207"/>
          <ac:spMkLst>
            <pc:docMk/>
            <pc:sldMk cId="1193933326" sldId="2716"/>
            <ac:spMk id="2" creationId="{9EE56FE8-075A-B256-4D3B-CD8F4A578C44}"/>
          </ac:spMkLst>
        </pc:spChg>
        <pc:spChg chg="mod">
          <ac:chgData name="Garrett Easton" userId="c5f896a8-dea3-4bbb-a9a9-718125e07d68" providerId="ADAL" clId="{B42C2E9F-16DB-4F57-AF79-3606A4747659}" dt="2025-09-04T15:17:29.063" v="269" actId="20577"/>
          <ac:spMkLst>
            <pc:docMk/>
            <pc:sldMk cId="1193933326" sldId="2716"/>
            <ac:spMk id="4" creationId="{B8BAF6F2-F984-6DC4-F75B-8D8D076D53A3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381992607" sldId="2717"/>
        </pc:sldMkLst>
        <pc:spChg chg="mod">
          <ac:chgData name="Garrett Easton" userId="c5f896a8-dea3-4bbb-a9a9-718125e07d68" providerId="ADAL" clId="{B42C2E9F-16DB-4F57-AF79-3606A4747659}" dt="2025-09-04T01:52:01.735" v="252" actId="207"/>
          <ac:spMkLst>
            <pc:docMk/>
            <pc:sldMk cId="381992607" sldId="2717"/>
            <ac:spMk id="4" creationId="{CE480A4B-70BD-7A8F-E1A7-4C3A6FAB2D5E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810721613" sldId="2718"/>
        </pc:sldMkLst>
        <pc:spChg chg="mod">
          <ac:chgData name="Garrett Easton" userId="c5f896a8-dea3-4bbb-a9a9-718125e07d68" providerId="ADAL" clId="{B42C2E9F-16DB-4F57-AF79-3606A4747659}" dt="2025-09-04T01:51:51.886" v="251" actId="115"/>
          <ac:spMkLst>
            <pc:docMk/>
            <pc:sldMk cId="810721613" sldId="2718"/>
            <ac:spMk id="4" creationId="{C373D831-900F-26CA-A5BD-A0EA1DD1A8F6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408887322" sldId="2719"/>
        </pc:sldMkLst>
        <pc:spChg chg="mod">
          <ac:chgData name="Garrett Easton" userId="c5f896a8-dea3-4bbb-a9a9-718125e07d68" providerId="ADAL" clId="{B42C2E9F-16DB-4F57-AF79-3606A4747659}" dt="2025-09-04T01:52:25.690" v="255" actId="207"/>
          <ac:spMkLst>
            <pc:docMk/>
            <pc:sldMk cId="2408887322" sldId="2719"/>
            <ac:spMk id="4" creationId="{7E974B5F-3DEE-7F6A-78B4-B8E5C55A9D87}"/>
          </ac:spMkLst>
        </pc:spChg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2976595426" sldId="2720"/>
        </pc:sldMkLst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525026799" sldId="2722"/>
        </pc:sldMkLst>
        <pc:spChg chg="mod">
          <ac:chgData name="Garrett Easton" userId="c5f896a8-dea3-4bbb-a9a9-718125e07d68" providerId="ADAL" clId="{B42C2E9F-16DB-4F57-AF79-3606A4747659}" dt="2025-09-04T01:52:34.044" v="256" actId="207"/>
          <ac:spMkLst>
            <pc:docMk/>
            <pc:sldMk cId="2525026799" sldId="2722"/>
            <ac:spMk id="4" creationId="{61B13DF4-CAF1-9456-04E6-0C213BB3AF38}"/>
          </ac:spMkLst>
        </pc:spChg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418495348" sldId="2724"/>
        </pc:sldMkLst>
        <pc:spChg chg="mod">
          <ac:chgData name="Garrett Easton" userId="c5f896a8-dea3-4bbb-a9a9-718125e07d68" providerId="ADAL" clId="{B42C2E9F-16DB-4F57-AF79-3606A4747659}" dt="2025-09-04T01:52:41.828" v="257" actId="207"/>
          <ac:spMkLst>
            <pc:docMk/>
            <pc:sldMk cId="418495348" sldId="2724"/>
            <ac:spMk id="4" creationId="{393C9746-C147-B6F2-51C7-E1FC774A7555}"/>
          </ac:spMkLst>
        </pc:spChg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4164109083" sldId="2725"/>
        </pc:sldMkLst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745158425" sldId="2726"/>
        </pc:sldMkLst>
        <pc:spChg chg="mod">
          <ac:chgData name="Garrett Easton" userId="c5f896a8-dea3-4bbb-a9a9-718125e07d68" providerId="ADAL" clId="{B42C2E9F-16DB-4F57-AF79-3606A4747659}" dt="2025-09-04T01:52:48.213" v="258" actId="207"/>
          <ac:spMkLst>
            <pc:docMk/>
            <pc:sldMk cId="2745158425" sldId="2726"/>
            <ac:spMk id="4" creationId="{6D8F20E8-4D11-9BD6-896F-AAE7B7F63E46}"/>
          </ac:spMkLst>
        </pc:spChg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57874195" sldId="2728"/>
        </pc:sldMkLst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1100987692" sldId="2730"/>
        </pc:sldMkLst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3764704548" sldId="2731"/>
        </pc:sldMkLst>
      </pc:sldChg>
      <pc:sldChg chg="del">
        <pc:chgData name="Garrett Easton" userId="c5f896a8-dea3-4bbb-a9a9-718125e07d68" providerId="ADAL" clId="{B42C2E9F-16DB-4F57-AF79-3606A4747659}" dt="2025-09-30T22:14:09.245" v="4532" actId="47"/>
        <pc:sldMkLst>
          <pc:docMk/>
          <pc:sldMk cId="2997289511" sldId="2732"/>
        </pc:sldMkLst>
      </pc:sldChg>
      <pc:sldChg chg="modSp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2890785640" sldId="2829"/>
        </pc:sldMkLst>
        <pc:spChg chg="mod">
          <ac:chgData name="Garrett Easton" userId="c5f896a8-dea3-4bbb-a9a9-718125e07d68" providerId="ADAL" clId="{B42C2E9F-16DB-4F57-AF79-3606A4747659}" dt="2025-09-04T01:52:55.032" v="259" actId="207"/>
          <ac:spMkLst>
            <pc:docMk/>
            <pc:sldMk cId="2890785640" sldId="2829"/>
            <ac:spMk id="5" creationId="{D72330EE-F9CD-B22E-AABD-4450D06DA30F}"/>
          </ac:spMkLst>
        </pc:spChg>
      </pc:sldChg>
      <pc:sldChg chg="addSp modSp del mod ord modShow">
        <pc:chgData name="Garrett Easton" userId="c5f896a8-dea3-4bbb-a9a9-718125e07d68" providerId="ADAL" clId="{B42C2E9F-16DB-4F57-AF79-3606A4747659}" dt="2025-09-30T22:14:09.245" v="4532" actId="47"/>
        <pc:sldMkLst>
          <pc:docMk/>
          <pc:sldMk cId="95050188" sldId="2830"/>
        </pc:sldMkLst>
        <pc:spChg chg="mod">
          <ac:chgData name="Garrett Easton" userId="c5f896a8-dea3-4bbb-a9a9-718125e07d68" providerId="ADAL" clId="{B42C2E9F-16DB-4F57-AF79-3606A4747659}" dt="2025-09-04T01:53:01.636" v="260" actId="207"/>
          <ac:spMkLst>
            <pc:docMk/>
            <pc:sldMk cId="95050188" sldId="2830"/>
            <ac:spMk id="5" creationId="{41F2FDB0-AA49-E58B-EA91-3111C434F36E}"/>
          </ac:spMkLst>
        </pc:spChg>
        <pc:picChg chg="add mod">
          <ac:chgData name="Garrett Easton" userId="c5f896a8-dea3-4bbb-a9a9-718125e07d68" providerId="ADAL" clId="{B42C2E9F-16DB-4F57-AF79-3606A4747659}" dt="2025-09-04T15:20:55.094" v="277" actId="1076"/>
          <ac:picMkLst>
            <pc:docMk/>
            <pc:sldMk cId="95050188" sldId="2830"/>
            <ac:picMk id="6" creationId="{69CDDB39-2467-3A07-3F71-37CC2E5E7B7B}"/>
          </ac:picMkLst>
        </pc:picChg>
      </pc:sldChg>
      <pc:sldChg chg="add del mod ord modShow">
        <pc:chgData name="Garrett Easton" userId="c5f896a8-dea3-4bbb-a9a9-718125e07d68" providerId="ADAL" clId="{B42C2E9F-16DB-4F57-AF79-3606A4747659}" dt="2025-09-30T22:14:09.245" v="4532" actId="47"/>
        <pc:sldMkLst>
          <pc:docMk/>
          <pc:sldMk cId="1816737768" sldId="2831"/>
        </pc:sldMkLst>
      </pc:sldChg>
      <pc:sldChg chg="add del mod ord modShow">
        <pc:chgData name="Garrett Easton" userId="c5f896a8-dea3-4bbb-a9a9-718125e07d68" providerId="ADAL" clId="{B42C2E9F-16DB-4F57-AF79-3606A4747659}" dt="2025-09-30T22:14:09.245" v="4532" actId="47"/>
        <pc:sldMkLst>
          <pc:docMk/>
          <pc:sldMk cId="4006366304" sldId="2832"/>
        </pc:sldMkLst>
      </pc:sldChg>
      <pc:sldChg chg="addSp delSp modSp add del mod ord modShow">
        <pc:chgData name="Garrett Easton" userId="c5f896a8-dea3-4bbb-a9a9-718125e07d68" providerId="ADAL" clId="{B42C2E9F-16DB-4F57-AF79-3606A4747659}" dt="2025-09-30T22:14:09.245" v="4532" actId="47"/>
        <pc:sldMkLst>
          <pc:docMk/>
          <pc:sldMk cId="3660094009" sldId="2833"/>
        </pc:sldMkLst>
        <pc:spChg chg="mod">
          <ac:chgData name="Garrett Easton" userId="c5f896a8-dea3-4bbb-a9a9-718125e07d68" providerId="ADAL" clId="{B42C2E9F-16DB-4F57-AF79-3606A4747659}" dt="2025-09-04T01:53:09.484" v="261" actId="207"/>
          <ac:spMkLst>
            <pc:docMk/>
            <pc:sldMk cId="3660094009" sldId="2833"/>
            <ac:spMk id="5" creationId="{CCB5114E-2E98-60D4-C70B-658FC26CBF5C}"/>
          </ac:spMkLst>
        </pc:spChg>
        <pc:spChg chg="add mod">
          <ac:chgData name="Garrett Easton" userId="c5f896a8-dea3-4bbb-a9a9-718125e07d68" providerId="ADAL" clId="{B42C2E9F-16DB-4F57-AF79-3606A4747659}" dt="2025-09-02T15:10:03.536" v="94" actId="1076"/>
          <ac:spMkLst>
            <pc:docMk/>
            <pc:sldMk cId="3660094009" sldId="2833"/>
            <ac:spMk id="12" creationId="{CF12EDF5-314B-BB8B-E50F-ED3951D7CAB0}"/>
          </ac:spMkLst>
        </pc:spChg>
        <pc:picChg chg="add mod">
          <ac:chgData name="Garrett Easton" userId="c5f896a8-dea3-4bbb-a9a9-718125e07d68" providerId="ADAL" clId="{B42C2E9F-16DB-4F57-AF79-3606A4747659}" dt="2025-09-02T15:05:20.782" v="12" actId="1076"/>
          <ac:picMkLst>
            <pc:docMk/>
            <pc:sldMk cId="3660094009" sldId="2833"/>
            <ac:picMk id="8" creationId="{C4CF40B7-818F-F260-0F5C-F4AA52C1035D}"/>
          </ac:picMkLst>
        </pc:picChg>
      </pc:sldChg>
      <pc:sldChg chg="modSp add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491821231" sldId="2834"/>
        </pc:sldMkLst>
        <pc:spChg chg="mod">
          <ac:chgData name="Garrett Easton" userId="c5f896a8-dea3-4bbb-a9a9-718125e07d68" providerId="ADAL" clId="{B42C2E9F-16DB-4F57-AF79-3606A4747659}" dt="2025-09-04T01:53:15.334" v="262" actId="207"/>
          <ac:spMkLst>
            <pc:docMk/>
            <pc:sldMk cId="491821231" sldId="2834"/>
            <ac:spMk id="5" creationId="{CB259D3F-4595-72B6-7E59-D55784A21159}"/>
          </ac:spMkLst>
        </pc:spChg>
      </pc:sldChg>
      <pc:sldChg chg="new del">
        <pc:chgData name="Garrett Easton" userId="c5f896a8-dea3-4bbb-a9a9-718125e07d68" providerId="ADAL" clId="{B42C2E9F-16DB-4F57-AF79-3606A4747659}" dt="2025-09-22T15:15:02.448" v="279" actId="680"/>
        <pc:sldMkLst>
          <pc:docMk/>
          <pc:sldMk cId="2543922233" sldId="2835"/>
        </pc:sldMkLst>
      </pc:sldChg>
      <pc:sldChg chg="addSp delSp modSp add del mod">
        <pc:chgData name="Garrett Easton" userId="c5f896a8-dea3-4bbb-a9a9-718125e07d68" providerId="ADAL" clId="{B42C2E9F-16DB-4F57-AF79-3606A4747659}" dt="2025-09-30T22:14:09.245" v="4532" actId="47"/>
        <pc:sldMkLst>
          <pc:docMk/>
          <pc:sldMk cId="3772139126" sldId="2835"/>
        </pc:sldMkLst>
        <pc:spChg chg="mod topLvl">
          <ac:chgData name="Garrett Easton" userId="c5f896a8-dea3-4bbb-a9a9-718125e07d68" providerId="ADAL" clId="{B42C2E9F-16DB-4F57-AF79-3606A4747659}" dt="2025-09-23T02:06:23.349" v="4514" actId="113"/>
          <ac:spMkLst>
            <pc:docMk/>
            <pc:sldMk cId="3772139126" sldId="2835"/>
            <ac:spMk id="16" creationId="{5CC53DAC-ECFF-4CFB-2AE7-4F0B18AB1B23}"/>
          </ac:spMkLst>
        </pc:spChg>
      </pc:sldChg>
      <pc:sldChg chg="addSp modSp add mod">
        <pc:chgData name="Garrett Easton" userId="c5f896a8-dea3-4bbb-a9a9-718125e07d68" providerId="ADAL" clId="{B42C2E9F-16DB-4F57-AF79-3606A4747659}" dt="2025-09-23T01:33:19.683" v="4416" actId="108"/>
        <pc:sldMkLst>
          <pc:docMk/>
          <pc:sldMk cId="3804358954" sldId="2836"/>
        </pc:sldMkLst>
        <pc:spChg chg="mod">
          <ac:chgData name="Garrett Easton" userId="c5f896a8-dea3-4bbb-a9a9-718125e07d68" providerId="ADAL" clId="{B42C2E9F-16DB-4F57-AF79-3606A4747659}" dt="2025-09-23T01:33:19.683" v="4416" actId="108"/>
          <ac:spMkLst>
            <pc:docMk/>
            <pc:sldMk cId="3804358954" sldId="2836"/>
            <ac:spMk id="5" creationId="{F4FA5981-8D20-D388-F481-2AD4313CD372}"/>
          </ac:spMkLst>
        </pc:spChg>
        <pc:spChg chg="mod">
          <ac:chgData name="Garrett Easton" userId="c5f896a8-dea3-4bbb-a9a9-718125e07d68" providerId="ADAL" clId="{B42C2E9F-16DB-4F57-AF79-3606A4747659}" dt="2025-09-22T15:24:05.008" v="574" actId="1076"/>
          <ac:spMkLst>
            <pc:docMk/>
            <pc:sldMk cId="3804358954" sldId="2836"/>
            <ac:spMk id="17" creationId="{DFA2C887-BFCE-3C72-5663-F1A983D2A5FC}"/>
          </ac:spMkLst>
        </pc:spChg>
        <pc:picChg chg="add mod">
          <ac:chgData name="Garrett Easton" userId="c5f896a8-dea3-4bbb-a9a9-718125e07d68" providerId="ADAL" clId="{B42C2E9F-16DB-4F57-AF79-3606A4747659}" dt="2025-09-22T15:23:03.457" v="562" actId="1076"/>
          <ac:picMkLst>
            <pc:docMk/>
            <pc:sldMk cId="3804358954" sldId="2836"/>
            <ac:picMk id="8" creationId="{0815B1BB-0EB2-EE0F-4DE7-484F45E9D0C4}"/>
          </ac:picMkLst>
        </pc:picChg>
        <pc:picChg chg="add mod">
          <ac:chgData name="Garrett Easton" userId="c5f896a8-dea3-4bbb-a9a9-718125e07d68" providerId="ADAL" clId="{B42C2E9F-16DB-4F57-AF79-3606A4747659}" dt="2025-09-22T15:23:51.449" v="571" actId="1076"/>
          <ac:picMkLst>
            <pc:docMk/>
            <pc:sldMk cId="3804358954" sldId="2836"/>
            <ac:picMk id="11" creationId="{3DCC6CE8-101C-D199-E468-6893498E006A}"/>
          </ac:picMkLst>
        </pc:picChg>
        <pc:picChg chg="add mod">
          <ac:chgData name="Garrett Easton" userId="c5f896a8-dea3-4bbb-a9a9-718125e07d68" providerId="ADAL" clId="{B42C2E9F-16DB-4F57-AF79-3606A4747659}" dt="2025-09-22T15:24:15.618" v="579" actId="1076"/>
          <ac:picMkLst>
            <pc:docMk/>
            <pc:sldMk cId="3804358954" sldId="2836"/>
            <ac:picMk id="13" creationId="{42A8E894-B1B3-C774-1EE2-B39E2736B2AB}"/>
          </ac:picMkLst>
        </pc:picChg>
      </pc:sldChg>
      <pc:sldChg chg="addSp delSp modSp add mod">
        <pc:chgData name="Garrett Easton" userId="c5f896a8-dea3-4bbb-a9a9-718125e07d68" providerId="ADAL" clId="{B42C2E9F-16DB-4F57-AF79-3606A4747659}" dt="2025-09-23T01:32:50.421" v="4414"/>
        <pc:sldMkLst>
          <pc:docMk/>
          <pc:sldMk cId="2020408292" sldId="2837"/>
        </pc:sldMkLst>
        <pc:spChg chg="add mod">
          <ac:chgData name="Garrett Easton" userId="c5f896a8-dea3-4bbb-a9a9-718125e07d68" providerId="ADAL" clId="{B42C2E9F-16DB-4F57-AF79-3606A4747659}" dt="2025-09-22T15:27:30.087" v="649" actId="14100"/>
          <ac:spMkLst>
            <pc:docMk/>
            <pc:sldMk cId="2020408292" sldId="2837"/>
            <ac:spMk id="6" creationId="{BA1D3268-0412-25C0-6CFC-46996175A263}"/>
          </ac:spMkLst>
        </pc:spChg>
        <pc:spChg chg="add mod">
          <ac:chgData name="Garrett Easton" userId="c5f896a8-dea3-4bbb-a9a9-718125e07d68" providerId="ADAL" clId="{B42C2E9F-16DB-4F57-AF79-3606A4747659}" dt="2025-09-22T23:33:54.518" v="1795" actId="1076"/>
          <ac:spMkLst>
            <pc:docMk/>
            <pc:sldMk cId="2020408292" sldId="2837"/>
            <ac:spMk id="14" creationId="{74A4184D-104E-7874-6019-CF297F0570CC}"/>
          </ac:spMkLst>
        </pc:spChg>
        <pc:spChg chg="add mod">
          <ac:chgData name="Garrett Easton" userId="c5f896a8-dea3-4bbb-a9a9-718125e07d68" providerId="ADAL" clId="{B42C2E9F-16DB-4F57-AF79-3606A4747659}" dt="2025-09-23T01:32:50.421" v="4414"/>
          <ac:spMkLst>
            <pc:docMk/>
            <pc:sldMk cId="2020408292" sldId="2837"/>
            <ac:spMk id="15" creationId="{8E382AF9-9225-6E40-6863-545452E0D236}"/>
          </ac:spMkLst>
        </pc:spChg>
        <pc:picChg chg="add mod">
          <ac:chgData name="Garrett Easton" userId="c5f896a8-dea3-4bbb-a9a9-718125e07d68" providerId="ADAL" clId="{B42C2E9F-16DB-4F57-AF79-3606A4747659}" dt="2025-09-22T15:28:41.885" v="658" actId="1076"/>
          <ac:picMkLst>
            <pc:docMk/>
            <pc:sldMk cId="2020408292" sldId="2837"/>
            <ac:picMk id="12" creationId="{6B4DA86A-9798-D2CE-B384-16548DE18F45}"/>
          </ac:picMkLst>
        </pc:picChg>
      </pc:sldChg>
      <pc:sldChg chg="addSp delSp modSp add mod">
        <pc:chgData name="Garrett Easton" userId="c5f896a8-dea3-4bbb-a9a9-718125e07d68" providerId="ADAL" clId="{B42C2E9F-16DB-4F57-AF79-3606A4747659}" dt="2025-09-23T01:32:35.231" v="4412" actId="108"/>
        <pc:sldMkLst>
          <pc:docMk/>
          <pc:sldMk cId="2811217454" sldId="2838"/>
        </pc:sldMkLst>
        <pc:spChg chg="mod">
          <ac:chgData name="Garrett Easton" userId="c5f896a8-dea3-4bbb-a9a9-718125e07d68" providerId="ADAL" clId="{B42C2E9F-16DB-4F57-AF79-3606A4747659}" dt="2025-09-23T01:32:35.231" v="4412" actId="108"/>
          <ac:spMkLst>
            <pc:docMk/>
            <pc:sldMk cId="2811217454" sldId="2838"/>
            <ac:spMk id="5" creationId="{5B9CF735-57B2-7D91-E8D0-8F14D50C0749}"/>
          </ac:spMkLst>
        </pc:spChg>
        <pc:picChg chg="add mod">
          <ac:chgData name="Garrett Easton" userId="c5f896a8-dea3-4bbb-a9a9-718125e07d68" providerId="ADAL" clId="{B42C2E9F-16DB-4F57-AF79-3606A4747659}" dt="2025-09-22T15:33:01.223" v="695" actId="1076"/>
          <ac:picMkLst>
            <pc:docMk/>
            <pc:sldMk cId="2811217454" sldId="2838"/>
            <ac:picMk id="9" creationId="{0F903218-EF48-5821-422B-93DFD584685F}"/>
          </ac:picMkLst>
        </pc:picChg>
        <pc:picChg chg="add mod">
          <ac:chgData name="Garrett Easton" userId="c5f896a8-dea3-4bbb-a9a9-718125e07d68" providerId="ADAL" clId="{B42C2E9F-16DB-4F57-AF79-3606A4747659}" dt="2025-09-22T15:34:15.054" v="712" actId="1076"/>
          <ac:picMkLst>
            <pc:docMk/>
            <pc:sldMk cId="2811217454" sldId="2838"/>
            <ac:picMk id="15" creationId="{380F6E98-9D3E-939E-385B-AD0388175129}"/>
          </ac:picMkLst>
        </pc:picChg>
        <pc:picChg chg="add mod">
          <ac:chgData name="Garrett Easton" userId="c5f896a8-dea3-4bbb-a9a9-718125e07d68" providerId="ADAL" clId="{B42C2E9F-16DB-4F57-AF79-3606A4747659}" dt="2025-09-22T15:34:04.350" v="708" actId="1076"/>
          <ac:picMkLst>
            <pc:docMk/>
            <pc:sldMk cId="2811217454" sldId="2838"/>
            <ac:picMk id="18" creationId="{CE06BCC1-14B8-9AA8-5D89-95841D3C226D}"/>
          </ac:picMkLst>
        </pc:picChg>
        <pc:picChg chg="add mod">
          <ac:chgData name="Garrett Easton" userId="c5f896a8-dea3-4bbb-a9a9-718125e07d68" providerId="ADAL" clId="{B42C2E9F-16DB-4F57-AF79-3606A4747659}" dt="2025-09-22T15:34:12.126" v="711" actId="1076"/>
          <ac:picMkLst>
            <pc:docMk/>
            <pc:sldMk cId="2811217454" sldId="2838"/>
            <ac:picMk id="20" creationId="{8C204110-917A-2170-6441-86C51FF36F0E}"/>
          </ac:picMkLst>
        </pc:picChg>
      </pc:sldChg>
      <pc:sldChg chg="addSp delSp modSp add mod">
        <pc:chgData name="Garrett Easton" userId="c5f896a8-dea3-4bbb-a9a9-718125e07d68" providerId="ADAL" clId="{B42C2E9F-16DB-4F57-AF79-3606A4747659}" dt="2025-09-23T01:32:24.080" v="4411"/>
        <pc:sldMkLst>
          <pc:docMk/>
          <pc:sldMk cId="1003598175" sldId="2839"/>
        </pc:sldMkLst>
        <pc:spChg chg="add mod">
          <ac:chgData name="Garrett Easton" userId="c5f896a8-dea3-4bbb-a9a9-718125e07d68" providerId="ADAL" clId="{B42C2E9F-16DB-4F57-AF79-3606A4747659}" dt="2025-09-23T01:32:24.080" v="4411"/>
          <ac:spMkLst>
            <pc:docMk/>
            <pc:sldMk cId="1003598175" sldId="2839"/>
            <ac:spMk id="12" creationId="{DB74740E-B7B1-AD1A-C3F8-8F85F83346B2}"/>
          </ac:spMkLst>
        </pc:spChg>
        <pc:picChg chg="add mod ord">
          <ac:chgData name="Garrett Easton" userId="c5f896a8-dea3-4bbb-a9a9-718125e07d68" providerId="ADAL" clId="{B42C2E9F-16DB-4F57-AF79-3606A4747659}" dt="2025-09-22T15:39:24.917" v="758" actId="1076"/>
          <ac:picMkLst>
            <pc:docMk/>
            <pc:sldMk cId="1003598175" sldId="2839"/>
            <ac:picMk id="8" creationId="{D5984630-510C-52E9-F019-88C96EE064C3}"/>
          </ac:picMkLst>
        </pc:picChg>
        <pc:picChg chg="add mod">
          <ac:chgData name="Garrett Easton" userId="c5f896a8-dea3-4bbb-a9a9-718125e07d68" providerId="ADAL" clId="{B42C2E9F-16DB-4F57-AF79-3606A4747659}" dt="2025-09-22T15:39:15.992" v="754" actId="1076"/>
          <ac:picMkLst>
            <pc:docMk/>
            <pc:sldMk cId="1003598175" sldId="2839"/>
            <ac:picMk id="11" creationId="{39BDFDA8-8967-BA37-F094-5DF2B3BDBC87}"/>
          </ac:picMkLst>
        </pc:picChg>
      </pc:sldChg>
      <pc:sldChg chg="addSp delSp modSp add del mod">
        <pc:chgData name="Garrett Easton" userId="c5f896a8-dea3-4bbb-a9a9-718125e07d68" providerId="ADAL" clId="{B42C2E9F-16DB-4F57-AF79-3606A4747659}" dt="2025-09-30T22:12:18.330" v="4521" actId="47"/>
        <pc:sldMkLst>
          <pc:docMk/>
          <pc:sldMk cId="3618277752" sldId="2840"/>
        </pc:sldMkLst>
      </pc:sldChg>
      <pc:sldChg chg="addSp delSp modSp add del mod ord">
        <pc:chgData name="Garrett Easton" userId="c5f896a8-dea3-4bbb-a9a9-718125e07d68" providerId="ADAL" clId="{B42C2E9F-16DB-4F57-AF79-3606A4747659}" dt="2025-09-22T15:56:26.728" v="1396" actId="47"/>
        <pc:sldMkLst>
          <pc:docMk/>
          <pc:sldMk cId="3536172247" sldId="2841"/>
        </pc:sldMkLst>
      </pc:sldChg>
      <pc:sldChg chg="addSp delSp modSp add del mod">
        <pc:chgData name="Garrett Easton" userId="c5f896a8-dea3-4bbb-a9a9-718125e07d68" providerId="ADAL" clId="{B42C2E9F-16DB-4F57-AF79-3606A4747659}" dt="2025-09-22T15:56:24.673" v="1395" actId="47"/>
        <pc:sldMkLst>
          <pc:docMk/>
          <pc:sldMk cId="1743582547" sldId="2842"/>
        </pc:sldMkLst>
      </pc:sldChg>
      <pc:sldChg chg="modSp add mod ord">
        <pc:chgData name="Garrett Easton" userId="c5f896a8-dea3-4bbb-a9a9-718125e07d68" providerId="ADAL" clId="{B42C2E9F-16DB-4F57-AF79-3606A4747659}" dt="2025-09-23T01:53:29.499" v="4439" actId="20577"/>
        <pc:sldMkLst>
          <pc:docMk/>
          <pc:sldMk cId="2980605429" sldId="2843"/>
        </pc:sldMkLst>
        <pc:spChg chg="mod">
          <ac:chgData name="Garrett Easton" userId="c5f896a8-dea3-4bbb-a9a9-718125e07d68" providerId="ADAL" clId="{B42C2E9F-16DB-4F57-AF79-3606A4747659}" dt="2025-09-23T01:53:29.499" v="4439" actId="20577"/>
          <ac:spMkLst>
            <pc:docMk/>
            <pc:sldMk cId="2980605429" sldId="2843"/>
            <ac:spMk id="11" creationId="{F0829DA4-0D49-4F8A-3F81-27304BC7EF3B}"/>
          </ac:spMkLst>
        </pc:spChg>
        <pc:spChg chg="mod">
          <ac:chgData name="Garrett Easton" userId="c5f896a8-dea3-4bbb-a9a9-718125e07d68" providerId="ADAL" clId="{B42C2E9F-16DB-4F57-AF79-3606A4747659}" dt="2025-09-23T01:31:25.579" v="4402" actId="108"/>
          <ac:spMkLst>
            <pc:docMk/>
            <pc:sldMk cId="2980605429" sldId="2843"/>
            <ac:spMk id="12" creationId="{F9927C8E-253D-7253-9EEB-33F997D849EA}"/>
          </ac:spMkLst>
        </pc:spChg>
      </pc:sldChg>
      <pc:sldChg chg="modSp add mod">
        <pc:chgData name="Garrett Easton" userId="c5f896a8-dea3-4bbb-a9a9-718125e07d68" providerId="ADAL" clId="{B42C2E9F-16DB-4F57-AF79-3606A4747659}" dt="2025-09-23T01:30:36.670" v="4387" actId="14100"/>
        <pc:sldMkLst>
          <pc:docMk/>
          <pc:sldMk cId="1527844915" sldId="2844"/>
        </pc:sldMkLst>
        <pc:spChg chg="mod">
          <ac:chgData name="Garrett Easton" userId="c5f896a8-dea3-4bbb-a9a9-718125e07d68" providerId="ADAL" clId="{B42C2E9F-16DB-4F57-AF79-3606A4747659}" dt="2025-09-23T01:30:36.670" v="4387" actId="14100"/>
          <ac:spMkLst>
            <pc:docMk/>
            <pc:sldMk cId="1527844915" sldId="2844"/>
            <ac:spMk id="11" creationId="{8508FCCD-D0DC-1F3B-A9CD-EF20189A58DB}"/>
          </ac:spMkLst>
        </pc:spChg>
        <pc:spChg chg="mod">
          <ac:chgData name="Garrett Easton" userId="c5f896a8-dea3-4bbb-a9a9-718125e07d68" providerId="ADAL" clId="{B42C2E9F-16DB-4F57-AF79-3606A4747659}" dt="2025-09-23T01:29:43.558" v="4376" actId="108"/>
          <ac:spMkLst>
            <pc:docMk/>
            <pc:sldMk cId="1527844915" sldId="2844"/>
            <ac:spMk id="12" creationId="{1FCA9CE5-DC9E-925E-4C51-982C8B6AF148}"/>
          </ac:spMkLst>
        </pc:spChg>
        <pc:picChg chg="mod">
          <ac:chgData name="Garrett Easton" userId="c5f896a8-dea3-4bbb-a9a9-718125e07d68" providerId="ADAL" clId="{B42C2E9F-16DB-4F57-AF79-3606A4747659}" dt="2025-09-23T01:30:32.917" v="4386" actId="1076"/>
          <ac:picMkLst>
            <pc:docMk/>
            <pc:sldMk cId="1527844915" sldId="2844"/>
            <ac:picMk id="6" creationId="{DE32DBA9-9F27-92E1-8250-8EE2374E545E}"/>
          </ac:picMkLst>
        </pc:picChg>
      </pc:sldChg>
      <pc:sldChg chg="addSp delSp modSp add mod">
        <pc:chgData name="Garrett Easton" userId="c5f896a8-dea3-4bbb-a9a9-718125e07d68" providerId="ADAL" clId="{B42C2E9F-16DB-4F57-AF79-3606A4747659}" dt="2025-09-30T22:12:55.632" v="4530" actId="5793"/>
        <pc:sldMkLst>
          <pc:docMk/>
          <pc:sldMk cId="3888511408" sldId="2845"/>
        </pc:sldMkLst>
        <pc:spChg chg="mod">
          <ac:chgData name="Garrett Easton" userId="c5f896a8-dea3-4bbb-a9a9-718125e07d68" providerId="ADAL" clId="{B42C2E9F-16DB-4F57-AF79-3606A4747659}" dt="2025-09-30T22:12:55.632" v="4530" actId="5793"/>
          <ac:spMkLst>
            <pc:docMk/>
            <pc:sldMk cId="3888511408" sldId="2845"/>
            <ac:spMk id="11" creationId="{FBA480DA-1461-5382-D3F6-97508D6FB394}"/>
          </ac:spMkLst>
        </pc:spChg>
        <pc:spChg chg="mod">
          <ac:chgData name="Garrett Easton" userId="c5f896a8-dea3-4bbb-a9a9-718125e07d68" providerId="ADAL" clId="{B42C2E9F-16DB-4F57-AF79-3606A4747659}" dt="2025-09-23T01:28:51.072" v="4370" actId="403"/>
          <ac:spMkLst>
            <pc:docMk/>
            <pc:sldMk cId="3888511408" sldId="2845"/>
            <ac:spMk id="12" creationId="{6B1DF901-969F-52DF-C01E-E13522DD0A15}"/>
          </ac:spMkLst>
        </pc:spChg>
        <pc:picChg chg="add mod">
          <ac:chgData name="Garrett Easton" userId="c5f896a8-dea3-4bbb-a9a9-718125e07d68" providerId="ADAL" clId="{B42C2E9F-16DB-4F57-AF79-3606A4747659}" dt="2025-09-23T01:53:09.206" v="4431" actId="14100"/>
          <ac:picMkLst>
            <pc:docMk/>
            <pc:sldMk cId="3888511408" sldId="2845"/>
            <ac:picMk id="8" creationId="{B0F39C23-8D46-5C53-595B-8C7C665206B7}"/>
          </ac:picMkLst>
        </pc:picChg>
      </pc:sldChg>
      <pc:sldChg chg="delSp new del mod">
        <pc:chgData name="Garrett Easton" userId="c5f896a8-dea3-4bbb-a9a9-718125e07d68" providerId="ADAL" clId="{B42C2E9F-16DB-4F57-AF79-3606A4747659}" dt="2025-09-23T01:37:21.176" v="4421" actId="2696"/>
        <pc:sldMkLst>
          <pc:docMk/>
          <pc:sldMk cId="3338483462" sldId="2846"/>
        </pc:sldMkLst>
      </pc:sldChg>
      <pc:sldChg chg="addSp delSp modSp add mod">
        <pc:chgData name="Garrett Easton" userId="c5f896a8-dea3-4bbb-a9a9-718125e07d68" providerId="ADAL" clId="{B42C2E9F-16DB-4F57-AF79-3606A4747659}" dt="2025-09-23T01:32:10.587" v="4407" actId="108"/>
        <pc:sldMkLst>
          <pc:docMk/>
          <pc:sldMk cId="1936848489" sldId="2847"/>
        </pc:sldMkLst>
        <pc:spChg chg="mod">
          <ac:chgData name="Garrett Easton" userId="c5f896a8-dea3-4bbb-a9a9-718125e07d68" providerId="ADAL" clId="{B42C2E9F-16DB-4F57-AF79-3606A4747659}" dt="2025-09-23T01:32:10.587" v="4407" actId="108"/>
          <ac:spMkLst>
            <pc:docMk/>
            <pc:sldMk cId="1936848489" sldId="2847"/>
            <ac:spMk id="5" creationId="{8ED04750-B96E-F604-1BB1-3152D05D8ECB}"/>
          </ac:spMkLst>
        </pc:spChg>
        <pc:spChg chg="add mod">
          <ac:chgData name="Garrett Easton" userId="c5f896a8-dea3-4bbb-a9a9-718125e07d68" providerId="ADAL" clId="{B42C2E9F-16DB-4F57-AF79-3606A4747659}" dt="2025-09-22T23:31:59.901" v="1789" actId="1076"/>
          <ac:spMkLst>
            <pc:docMk/>
            <pc:sldMk cId="1936848489" sldId="2847"/>
            <ac:spMk id="14" creationId="{E58DCA7C-DF0D-929F-069F-F65938BA03D2}"/>
          </ac:spMkLst>
        </pc:spChg>
        <pc:picChg chg="add mod">
          <ac:chgData name="Garrett Easton" userId="c5f896a8-dea3-4bbb-a9a9-718125e07d68" providerId="ADAL" clId="{B42C2E9F-16DB-4F57-AF79-3606A4747659}" dt="2025-09-22T23:31:26.205" v="1784" actId="1076"/>
          <ac:picMkLst>
            <pc:docMk/>
            <pc:sldMk cId="1936848489" sldId="2847"/>
            <ac:picMk id="9" creationId="{93D8E6C6-5EC5-E301-D9D7-00E2DC946E0C}"/>
          </ac:picMkLst>
        </pc:picChg>
        <pc:picChg chg="add mod">
          <ac:chgData name="Garrett Easton" userId="c5f896a8-dea3-4bbb-a9a9-718125e07d68" providerId="ADAL" clId="{B42C2E9F-16DB-4F57-AF79-3606A4747659}" dt="2025-09-22T23:31:30.331" v="1785" actId="1076"/>
          <ac:picMkLst>
            <pc:docMk/>
            <pc:sldMk cId="1936848489" sldId="2847"/>
            <ac:picMk id="13" creationId="{87235ABE-0C6B-0E8A-6708-B6CD334DA634}"/>
          </ac:picMkLst>
        </pc:picChg>
      </pc:sldChg>
      <pc:sldChg chg="addSp delSp modSp add mod">
        <pc:chgData name="Garrett Easton" userId="c5f896a8-dea3-4bbb-a9a9-718125e07d68" providerId="ADAL" clId="{B42C2E9F-16DB-4F57-AF79-3606A4747659}" dt="2025-09-30T22:13:15.890" v="4531" actId="33524"/>
        <pc:sldMkLst>
          <pc:docMk/>
          <pc:sldMk cId="3615161618" sldId="2848"/>
        </pc:sldMkLst>
        <pc:spChg chg="add mod">
          <ac:chgData name="Garrett Easton" userId="c5f896a8-dea3-4bbb-a9a9-718125e07d68" providerId="ADAL" clId="{B42C2E9F-16DB-4F57-AF79-3606A4747659}" dt="2025-09-30T22:13:15.890" v="4531" actId="33524"/>
          <ac:spMkLst>
            <pc:docMk/>
            <pc:sldMk cId="3615161618" sldId="2848"/>
            <ac:spMk id="5" creationId="{9D543FDA-993C-85BB-4E95-71F4A8AD412B}"/>
          </ac:spMkLst>
        </pc:spChg>
        <pc:spChg chg="mod">
          <ac:chgData name="Garrett Easton" userId="c5f896a8-dea3-4bbb-a9a9-718125e07d68" providerId="ADAL" clId="{B42C2E9F-16DB-4F57-AF79-3606A4747659}" dt="2025-09-23T01:11:29.189" v="2738" actId="1076"/>
          <ac:spMkLst>
            <pc:docMk/>
            <pc:sldMk cId="3615161618" sldId="2848"/>
            <ac:spMk id="17" creationId="{F4F9F370-9EDD-05A5-9DCE-79024B0EEEA4}"/>
          </ac:spMkLst>
        </pc:spChg>
      </pc:sldChg>
      <pc:sldChg chg="addSp delSp modSp add mod">
        <pc:chgData name="Garrett Easton" userId="c5f896a8-dea3-4bbb-a9a9-718125e07d68" providerId="ADAL" clId="{B42C2E9F-16DB-4F57-AF79-3606A4747659}" dt="2025-09-23T02:04:09.258" v="4511" actId="20577"/>
        <pc:sldMkLst>
          <pc:docMk/>
          <pc:sldMk cId="3623925792" sldId="2849"/>
        </pc:sldMkLst>
        <pc:spChg chg="mod">
          <ac:chgData name="Garrett Easton" userId="c5f896a8-dea3-4bbb-a9a9-718125e07d68" providerId="ADAL" clId="{B42C2E9F-16DB-4F57-AF79-3606A4747659}" dt="2025-09-23T02:04:09.258" v="4511" actId="20577"/>
          <ac:spMkLst>
            <pc:docMk/>
            <pc:sldMk cId="3623925792" sldId="2849"/>
            <ac:spMk id="5" creationId="{C96FB0F1-86D0-B7F6-5DC2-1CD46297EF58}"/>
          </ac:spMkLst>
        </pc:spChg>
      </pc:sldChg>
      <pc:sldChg chg="delSp modSp add mod ord">
        <pc:chgData name="Garrett Easton" userId="c5f896a8-dea3-4bbb-a9a9-718125e07d68" providerId="ADAL" clId="{B42C2E9F-16DB-4F57-AF79-3606A4747659}" dt="2025-09-23T02:01:35.605" v="4510" actId="1076"/>
        <pc:sldMkLst>
          <pc:docMk/>
          <pc:sldMk cId="3915274826" sldId="2850"/>
        </pc:sldMkLst>
        <pc:spChg chg="mod">
          <ac:chgData name="Garrett Easton" userId="c5f896a8-dea3-4bbb-a9a9-718125e07d68" providerId="ADAL" clId="{B42C2E9F-16DB-4F57-AF79-3606A4747659}" dt="2025-09-23T01:23:53.395" v="4261" actId="6549"/>
          <ac:spMkLst>
            <pc:docMk/>
            <pc:sldMk cId="3915274826" sldId="2850"/>
            <ac:spMk id="5" creationId="{D3372CE1-732B-8F43-FEFF-4A8AC9E5091C}"/>
          </ac:spMkLst>
        </pc:spChg>
        <pc:spChg chg="mod">
          <ac:chgData name="Garrett Easton" userId="c5f896a8-dea3-4bbb-a9a9-718125e07d68" providerId="ADAL" clId="{B42C2E9F-16DB-4F57-AF79-3606A4747659}" dt="2025-09-23T02:01:35.605" v="4510" actId="1076"/>
          <ac:spMkLst>
            <pc:docMk/>
            <pc:sldMk cId="3915274826" sldId="2850"/>
            <ac:spMk id="17" creationId="{4A82CA10-233F-05AB-052A-06952A223F3F}"/>
          </ac:spMkLst>
        </pc:spChg>
      </pc:sldChg>
      <pc:sldChg chg="modSp add mod ord">
        <pc:chgData name="Garrett Easton" userId="c5f896a8-dea3-4bbb-a9a9-718125e07d68" providerId="ADAL" clId="{B42C2E9F-16DB-4F57-AF79-3606A4747659}" dt="2025-09-23T01:27:57.134" v="4362" actId="1076"/>
        <pc:sldMkLst>
          <pc:docMk/>
          <pc:sldMk cId="1072409673" sldId="2851"/>
        </pc:sldMkLst>
        <pc:spChg chg="mod">
          <ac:chgData name="Garrett Easton" userId="c5f896a8-dea3-4bbb-a9a9-718125e07d68" providerId="ADAL" clId="{B42C2E9F-16DB-4F57-AF79-3606A4747659}" dt="2025-09-23T01:26:20.110" v="4282" actId="21"/>
          <ac:spMkLst>
            <pc:docMk/>
            <pc:sldMk cId="1072409673" sldId="2851"/>
            <ac:spMk id="5" creationId="{696C4B6D-CA3D-B8E6-A7A7-EDB8D2C87087}"/>
          </ac:spMkLst>
        </pc:spChg>
        <pc:spChg chg="mod">
          <ac:chgData name="Garrett Easton" userId="c5f896a8-dea3-4bbb-a9a9-718125e07d68" providerId="ADAL" clId="{B42C2E9F-16DB-4F57-AF79-3606A4747659}" dt="2025-09-23T01:27:45.427" v="4361" actId="20577"/>
          <ac:spMkLst>
            <pc:docMk/>
            <pc:sldMk cId="1072409673" sldId="2851"/>
            <ac:spMk id="17" creationId="{65E3C7CE-9CF6-BA94-1FA6-1498BFFAA2D4}"/>
          </ac:spMkLst>
        </pc:spChg>
        <pc:picChg chg="mod">
          <ac:chgData name="Garrett Easton" userId="c5f896a8-dea3-4bbb-a9a9-718125e07d68" providerId="ADAL" clId="{B42C2E9F-16DB-4F57-AF79-3606A4747659}" dt="2025-09-23T01:27:57.134" v="4362" actId="1076"/>
          <ac:picMkLst>
            <pc:docMk/>
            <pc:sldMk cId="1072409673" sldId="2851"/>
            <ac:picMk id="6" creationId="{A9088C88-CBF1-53B8-C475-57E9DFAAB7A0}"/>
          </ac:picMkLst>
        </pc:picChg>
      </pc:sldChg>
      <pc:sldChg chg="add del ord">
        <pc:chgData name="Garrett Easton" userId="c5f896a8-dea3-4bbb-a9a9-718125e07d68" providerId="ADAL" clId="{B42C2E9F-16DB-4F57-AF79-3606A4747659}" dt="2025-09-30T22:14:09.245" v="4532" actId="47"/>
        <pc:sldMkLst>
          <pc:docMk/>
          <pc:sldMk cId="2113190214" sldId="2852"/>
        </pc:sldMkLst>
      </pc:sldChg>
      <pc:sldMasterChg chg="del delSldLayout">
        <pc:chgData name="Garrett Easton" userId="c5f896a8-dea3-4bbb-a9a9-718125e07d68" providerId="ADAL" clId="{B42C2E9F-16DB-4F57-AF79-3606A4747659}" dt="2025-09-30T22:14:09.245" v="4532" actId="47"/>
        <pc:sldMasterMkLst>
          <pc:docMk/>
          <pc:sldMasterMk cId="2957559518" sldId="2147483672"/>
        </pc:sldMasterMkLst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1705175342" sldId="2147483673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1947871102" sldId="2147483674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4270611263" sldId="2147483675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3453701426" sldId="2147483676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3018422746" sldId="2147483677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1894921519" sldId="2147483678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3690546672" sldId="2147483679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946569747" sldId="2147483680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2697621650" sldId="2147483681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486903641" sldId="2147483682"/>
          </pc:sldLayoutMkLst>
        </pc:sldLayoutChg>
        <pc:sldLayoutChg chg="del">
          <pc:chgData name="Garrett Easton" userId="c5f896a8-dea3-4bbb-a9a9-718125e07d68" providerId="ADAL" clId="{B42C2E9F-16DB-4F57-AF79-3606A4747659}" dt="2025-09-30T22:14:09.245" v="4532" actId="47"/>
          <pc:sldLayoutMkLst>
            <pc:docMk/>
            <pc:sldMasterMk cId="2957559518" sldId="2147483672"/>
            <pc:sldLayoutMk cId="631864730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6225BE-D504-650E-D6E3-ED830AA5A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FBFD3-5D0B-BC65-71FA-595AA76CE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02775" y="1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CFB0D92B-52F4-4038-8F7B-D0D6F2AF293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47B28-BC26-29E3-733D-D6A96EBC2C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21772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2603F-6D87-CCD8-9003-3617E0611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02775" y="6721772"/>
            <a:ext cx="4058181" cy="35530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6BC4A3FD-C75A-4D77-A07D-8A200D14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6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6" y="0"/>
            <a:ext cx="4057333" cy="3538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86C7EF3A-CC10-484B-8B4F-144DFED8E8A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4"/>
            <a:ext cx="4057333" cy="3538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6" y="6721994"/>
            <a:ext cx="4057333" cy="3538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D61E6C83-527B-4C42-A6D4-002AC890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5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2CF7E-012C-A5BB-7D14-2B850DB5A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17B44-0C95-CFB4-F159-4F91C0EDB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0EEF5-0051-ADEE-E83C-AD0131750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F0C3-6177-8705-B43B-CE40BD14B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1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B5676-9C49-15C3-D498-8F9E4198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325B2-CB46-A4ED-0928-B2F7A6A3A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D7C13-4C23-ED14-5FB7-308FCE389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8F18F-B084-6F43-4C80-713C48F59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BA7D6-47E7-6FE1-FA98-B9A223996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49FF1-8DDA-90ED-41D0-058A3CE88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481AB-389F-1CB8-7698-BCA61D8D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CAE8E-7ABE-760A-D4C4-AFC63979C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62760-5ED4-E888-C773-88E067B7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E3D22-DD56-EB7F-45AC-A0F56910F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38646-7DD4-3F51-7E4A-3070ABE18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CF13-22D9-4B4F-DA7A-5BA3EA701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EACB8-01A3-6A04-6D14-4E4D996D1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D4B48-49BA-80D8-C2A0-C474C1F9B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2A825-E4DB-DCD3-73A4-C0CFA6CD1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E681F-DD40-3A06-CA64-32AA61C7D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BC022-A387-4068-7851-A52EE7A8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74229-592A-D73B-E3D8-D3547F713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AC8D2-2006-A7B0-1851-C33BFD24F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35EE0-352A-44B1-D1A1-7125C730D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01B8C-E168-5640-7025-769D7C5C3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67AC9-87DB-D1EA-D68A-1A110398D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909A70-9077-4B06-0C11-B5E595277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CD34-2E07-2C7F-C87F-410BB0573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A40AF-BEA1-09EC-2938-C6BA9EDE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FB844-E37D-E647-DF37-0A95B3393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1DEDA-8904-3B61-BA71-EF3A8692B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5CFA9-A33E-5766-3627-636F0B923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86F44-7E12-B495-B646-2A65AD5A3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5FA1F-5B62-D63C-5036-2220B828A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6C0AF-34E4-82EA-5794-7751F25CF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62559-5BF5-6235-79DA-491791EE1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8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572C6-D52F-BD88-4409-994E4C1E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4334A-CAC6-7693-8467-373ED69BC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AE8A6-F2D9-B8CF-5AB5-1F607165F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DA732-6DB9-CF7D-65D9-0A6F772EA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54E1-F28D-21BC-A2B0-1A49EF8C0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A7FC5-1C93-2555-607B-A61691905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33F09-5708-2169-AF93-58E7F68CF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ACD39-4CB2-50DF-164C-DB50AD27B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68D1E-0D10-E334-25F4-332310465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E8C79-A074-0843-0C4D-812DE45E0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8469A-A501-DE8C-4960-27DCB5DC2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4C415-E402-4565-2CBB-B431D985C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6C83-527B-4C42-A6D4-002AC89072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3"/>
            </a:lvl1pPr>
            <a:lvl2pPr marL="450056" indent="0" algn="ctr">
              <a:buNone/>
              <a:defRPr sz="1969"/>
            </a:lvl2pPr>
            <a:lvl3pPr marL="900113" indent="0" algn="ctr">
              <a:buNone/>
              <a:defRPr sz="1772"/>
            </a:lvl3pPr>
            <a:lvl4pPr marL="1350169" indent="0" algn="ctr">
              <a:buNone/>
              <a:defRPr sz="1575"/>
            </a:lvl4pPr>
            <a:lvl5pPr marL="1800225" indent="0" algn="ctr">
              <a:buNone/>
              <a:defRPr sz="1575"/>
            </a:lvl5pPr>
            <a:lvl6pPr marL="2250281" indent="0" algn="ctr">
              <a:buNone/>
              <a:defRPr sz="1575"/>
            </a:lvl6pPr>
            <a:lvl7pPr marL="2700338" indent="0" algn="ctr">
              <a:buNone/>
              <a:defRPr sz="1575"/>
            </a:lvl7pPr>
            <a:lvl8pPr marL="3150394" indent="0" algn="ctr">
              <a:buNone/>
              <a:defRPr sz="1575"/>
            </a:lvl8pPr>
            <a:lvl9pPr marL="3600450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2F64-8BAA-4CE4-91D4-49BBAB623D76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3A5-3345-48F6-BDD6-B0B9781985FD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A345-85B5-4112-8D55-4220C9FD63D4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B51-AA84-4599-9F53-3E79816E654A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2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63">
                <a:solidFill>
                  <a:schemeClr val="tx1"/>
                </a:solidFill>
              </a:defRPr>
            </a:lvl1pPr>
            <a:lvl2pPr marL="45005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2pPr>
            <a:lvl3pPr marL="90011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5016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80022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502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70033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5039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7D75-2097-473A-8FF6-B9903C2388BF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3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E74-D49B-48D9-B170-A8CFB6B36733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7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56" indent="0">
              <a:buNone/>
              <a:defRPr sz="1969" b="1"/>
            </a:lvl2pPr>
            <a:lvl3pPr marL="900113" indent="0">
              <a:buNone/>
              <a:defRPr sz="1772" b="1"/>
            </a:lvl3pPr>
            <a:lvl4pPr marL="1350169" indent="0">
              <a:buNone/>
              <a:defRPr sz="1575" b="1"/>
            </a:lvl4pPr>
            <a:lvl5pPr marL="1800225" indent="0">
              <a:buNone/>
              <a:defRPr sz="1575" b="1"/>
            </a:lvl5pPr>
            <a:lvl6pPr marL="2250281" indent="0">
              <a:buNone/>
              <a:defRPr sz="1575" b="1"/>
            </a:lvl6pPr>
            <a:lvl7pPr marL="2700338" indent="0">
              <a:buNone/>
              <a:defRPr sz="1575" b="1"/>
            </a:lvl7pPr>
            <a:lvl8pPr marL="3150394" indent="0">
              <a:buNone/>
              <a:defRPr sz="1575" b="1"/>
            </a:lvl8pPr>
            <a:lvl9pPr marL="360045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9" cy="823912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56" indent="0">
              <a:buNone/>
              <a:defRPr sz="1969" b="1"/>
            </a:lvl2pPr>
            <a:lvl3pPr marL="900113" indent="0">
              <a:buNone/>
              <a:defRPr sz="1772" b="1"/>
            </a:lvl3pPr>
            <a:lvl4pPr marL="1350169" indent="0">
              <a:buNone/>
              <a:defRPr sz="1575" b="1"/>
            </a:lvl4pPr>
            <a:lvl5pPr marL="1800225" indent="0">
              <a:buNone/>
              <a:defRPr sz="1575" b="1"/>
            </a:lvl5pPr>
            <a:lvl6pPr marL="2250281" indent="0">
              <a:buNone/>
              <a:defRPr sz="1575" b="1"/>
            </a:lvl6pPr>
            <a:lvl7pPr marL="2700338" indent="0">
              <a:buNone/>
              <a:defRPr sz="1575" b="1"/>
            </a:lvl7pPr>
            <a:lvl8pPr marL="3150394" indent="0">
              <a:buNone/>
              <a:defRPr sz="1575" b="1"/>
            </a:lvl8pPr>
            <a:lvl9pPr marL="360045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DB9-8AE8-41A2-A5FD-21F26A2C7094}" type="datetime1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D0DE-B920-46B8-8C50-5F8438D21165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B05-5B71-434D-AC07-ECA55CA7CB22}" type="datetime1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150"/>
            </a:lvl1pPr>
            <a:lvl2pPr>
              <a:defRPr sz="2756"/>
            </a:lvl2pPr>
            <a:lvl3pPr>
              <a:defRPr sz="2363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50056" indent="0">
              <a:buNone/>
              <a:defRPr sz="1378"/>
            </a:lvl2pPr>
            <a:lvl3pPr marL="900113" indent="0">
              <a:buNone/>
              <a:defRPr sz="1181"/>
            </a:lvl3pPr>
            <a:lvl4pPr marL="1350169" indent="0">
              <a:buNone/>
              <a:defRPr sz="984"/>
            </a:lvl4pPr>
            <a:lvl5pPr marL="1800225" indent="0">
              <a:buNone/>
              <a:defRPr sz="984"/>
            </a:lvl5pPr>
            <a:lvl6pPr marL="2250281" indent="0">
              <a:buNone/>
              <a:defRPr sz="984"/>
            </a:lvl6pPr>
            <a:lvl7pPr marL="2700338" indent="0">
              <a:buNone/>
              <a:defRPr sz="984"/>
            </a:lvl7pPr>
            <a:lvl8pPr marL="3150394" indent="0">
              <a:buNone/>
              <a:defRPr sz="984"/>
            </a:lvl8pPr>
            <a:lvl9pPr marL="3600450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D435-F83F-4A64-8968-1D08932371F4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anchor="t"/>
          <a:lstStyle>
            <a:lvl1pPr marL="0" indent="0">
              <a:buNone/>
              <a:defRPr sz="3150"/>
            </a:lvl1pPr>
            <a:lvl2pPr marL="450056" indent="0">
              <a:buNone/>
              <a:defRPr sz="2756"/>
            </a:lvl2pPr>
            <a:lvl3pPr marL="900113" indent="0">
              <a:buNone/>
              <a:defRPr sz="2363"/>
            </a:lvl3pPr>
            <a:lvl4pPr marL="1350169" indent="0">
              <a:buNone/>
              <a:defRPr sz="1969"/>
            </a:lvl4pPr>
            <a:lvl5pPr marL="1800225" indent="0">
              <a:buNone/>
              <a:defRPr sz="1969"/>
            </a:lvl5pPr>
            <a:lvl6pPr marL="2250281" indent="0">
              <a:buNone/>
              <a:defRPr sz="1969"/>
            </a:lvl6pPr>
            <a:lvl7pPr marL="2700338" indent="0">
              <a:buNone/>
              <a:defRPr sz="1969"/>
            </a:lvl7pPr>
            <a:lvl8pPr marL="3150394" indent="0">
              <a:buNone/>
              <a:defRPr sz="1969"/>
            </a:lvl8pPr>
            <a:lvl9pPr marL="3600450" indent="0">
              <a:buNone/>
              <a:defRPr sz="19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50056" indent="0">
              <a:buNone/>
              <a:defRPr sz="1378"/>
            </a:lvl2pPr>
            <a:lvl3pPr marL="900113" indent="0">
              <a:buNone/>
              <a:defRPr sz="1181"/>
            </a:lvl3pPr>
            <a:lvl4pPr marL="1350169" indent="0">
              <a:buNone/>
              <a:defRPr sz="984"/>
            </a:lvl4pPr>
            <a:lvl5pPr marL="1800225" indent="0">
              <a:buNone/>
              <a:defRPr sz="984"/>
            </a:lvl5pPr>
            <a:lvl6pPr marL="2250281" indent="0">
              <a:buNone/>
              <a:defRPr sz="984"/>
            </a:lvl6pPr>
            <a:lvl7pPr marL="2700338" indent="0">
              <a:buNone/>
              <a:defRPr sz="984"/>
            </a:lvl7pPr>
            <a:lvl8pPr marL="3150394" indent="0">
              <a:buNone/>
              <a:defRPr sz="984"/>
            </a:lvl8pPr>
            <a:lvl9pPr marL="3600450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95CF-27E8-4958-9C52-3F44E62E7D4F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DB00-8DC0-47C0-AA4D-967B1FA89328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34B6-9EEB-465E-8B0C-22114A6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/>
  <p:txStyles>
    <p:titleStyle>
      <a:lvl1pPr algn="l" defTabSz="900113" rtl="0" eaLnBrk="1" latinLnBrk="0" hangingPunct="1">
        <a:lnSpc>
          <a:spcPct val="90000"/>
        </a:lnSpc>
        <a:spcBef>
          <a:spcPct val="0"/>
        </a:spcBef>
        <a:buNone/>
        <a:defRPr sz="43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028" indent="-225028" algn="l" defTabSz="900113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5084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2pPr>
      <a:lvl3pPr marL="1125141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75197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5253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5309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5366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5422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5478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50056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50169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50281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700338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50394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600450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kwik-wall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kwik-wall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kwik-wall.com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k-wall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BE1BB2-AFFC-F0BD-C70A-E153FD84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75" b="20156"/>
          <a:stretch>
            <a:fillRect/>
          </a:stretch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68" name="Freeform: Shape 67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FA382B83-209A-BC5C-E527-D49784906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629" y="5496848"/>
            <a:ext cx="1907312" cy="10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4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87F50-53CC-A1BA-2B77-1AAC69FB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517812E-D040-F3DB-F2CB-1A1C6D317C71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Key Elements &amp; Considerations in CEU Design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26DEE250-EFB7-B800-24D8-4E15D28E6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F24E88-29ED-3CB4-6A5A-65BBFA4B5B82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00E4E4-C616-6BDE-CE17-DCC77EFFCDD7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19D299-644F-4A9A-5670-F7C616144564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4A6724-76DD-085A-E876-EEECAFB55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1DF901-969F-52DF-C01E-E13522DD0A15}"/>
              </a:ext>
            </a:extLst>
          </p:cNvPr>
          <p:cNvSpPr txBox="1"/>
          <p:nvPr/>
        </p:nvSpPr>
        <p:spPr>
          <a:xfrm>
            <a:off x="533400" y="2520036"/>
            <a:ext cx="11353800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5) Purpose of CEU’s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480DA-1461-5382-D3F6-97508D6FB394}"/>
              </a:ext>
            </a:extLst>
          </p:cNvPr>
          <p:cNvSpPr txBox="1"/>
          <p:nvPr/>
        </p:nvSpPr>
        <p:spPr>
          <a:xfrm>
            <a:off x="749907" y="2794407"/>
            <a:ext cx="5574693" cy="294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031" dirty="0">
              <a:solidFill>
                <a:prstClr val="black"/>
              </a:solidFill>
              <a:latin typeface="Montserrat" pitchFamily="2" charset="0"/>
            </a:endParaRPr>
          </a:p>
          <a:p>
            <a:pPr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Why give product presentations?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CEU’s don’t sell projects, but…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A&amp;D look for trusted reps and resources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Being present builds trust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Spec ownership = Industry Leadership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39C23-8D46-5C53-595B-8C7C66520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2660395"/>
            <a:ext cx="5155324" cy="2886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51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2B43C-55AB-82DF-87F5-CA3DED831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F9F370-9EDD-05A5-9DCE-79024B0EEEA4}"/>
              </a:ext>
            </a:extLst>
          </p:cNvPr>
          <p:cNvSpPr txBox="1"/>
          <p:nvPr/>
        </p:nvSpPr>
        <p:spPr>
          <a:xfrm>
            <a:off x="1828800" y="1734789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Who to call on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074587B-BD15-1492-2011-31588BDF5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54FC0A-EA24-7F6B-4037-9BB97FDE8DAF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AF0EAB-671A-D757-8E8D-544B01CD3DEB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8AE-2CEB-F368-997E-BFEA0E47E307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8EE95D-2F79-30DA-46AC-6A28EE85B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543FDA-993C-85BB-4E95-71F4A8AD412B}"/>
              </a:ext>
            </a:extLst>
          </p:cNvPr>
          <p:cNvSpPr txBox="1"/>
          <p:nvPr/>
        </p:nvSpPr>
        <p:spPr>
          <a:xfrm>
            <a:off x="533400" y="2362200"/>
            <a:ext cx="11353800" cy="456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Call on architectural and design firms that you know and offer in-person visits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AIA Accredited Continuing Education Units (CEU) – Lunch &amp; Learn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Product Presentations (branded) – Lunch or Fly-By or Tabletop</a:t>
            </a:r>
          </a:p>
          <a:p>
            <a:pPr marL="171450" indent="-171450"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031" dirty="0">
              <a:solidFill>
                <a:prstClr val="black"/>
              </a:solidFill>
              <a:latin typeface="Montserrat" pitchFamily="2" charset="0"/>
            </a:endParaRPr>
          </a:p>
          <a:p>
            <a:pPr marL="171450" indent="-171450"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031" dirty="0">
              <a:solidFill>
                <a:prstClr val="black"/>
              </a:solidFill>
              <a:latin typeface="Montserrat" pitchFamily="2" charset="0"/>
            </a:endParaRPr>
          </a:p>
          <a:p>
            <a:pPr marL="171450" indent="-171450"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031" dirty="0">
              <a:solidFill>
                <a:prstClr val="black"/>
              </a:solidFill>
              <a:latin typeface="Montserrat" pitchFamily="2" charset="0"/>
            </a:endParaRPr>
          </a:p>
          <a:p>
            <a:pPr marR="0" lvl="0">
              <a:lnSpc>
                <a:spcPct val="115000"/>
              </a:lnSpc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Search Information Services like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Dodge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(DCN) or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ConstructConnect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Search Bid Opportunities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Spec Rate Analysis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Architectural firm spec habits 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Design-Build General Contractors, Construction Managers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Product Presentations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</a:pPr>
            <a:endParaRPr lang="en-US" u="none" strike="noStrike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428625">
              <a:buClr>
                <a:srgbClr val="4472C4"/>
              </a:buClr>
            </a:pPr>
            <a:endParaRPr lang="en-US" sz="984" dirty="0">
              <a:solidFill>
                <a:prstClr val="black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6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428EF-AA26-9C46-C652-BACCBBD17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5E3C7CE-9CF6-BA94-1FA6-1498BFFAA2D4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Scheduling a Meeting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4C9F302-CE0C-DC27-2C85-A2521EB47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BEE967D-B4C2-3C78-FBAA-8EC98C6D763C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D69F77-AF02-548C-E6CF-0423EB73F985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88C300-7F55-5C06-C544-7CD2CAAA372F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16254F-AB25-02D5-F5D3-D3A7D0A3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6C4B6D-CA3D-B8E6-A7A7-EDB8D2C87087}"/>
              </a:ext>
            </a:extLst>
          </p:cNvPr>
          <p:cNvSpPr txBox="1"/>
          <p:nvPr/>
        </p:nvSpPr>
        <p:spPr>
          <a:xfrm>
            <a:off x="533400" y="2225588"/>
            <a:ext cx="11353800" cy="444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When making an appointment: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Is the firm interested in learning more about Kwik-Wall operable walls or moveable glass walls?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Provide an option for product presentation (preferred) or accredited presentation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IA credits (most common)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Easy QR code scan to register and get credits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IDCEC credits (less common)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Requires registration </a:t>
            </a:r>
            <a:r>
              <a:rPr lang="en-US" b="1" u="sng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before</a:t>
            </a: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the course and follow up immediately after for credits.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428625">
              <a:buClr>
                <a:srgbClr val="4472C4"/>
              </a:buClr>
            </a:pPr>
            <a:endParaRPr lang="en-US" sz="984" dirty="0">
              <a:solidFill>
                <a:prstClr val="black"/>
              </a:solidFill>
              <a:latin typeface="Montserrat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88C88-CBF1-53B8-C475-57E9DFAAB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00" y="4191000"/>
            <a:ext cx="1897873" cy="10634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40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CC5B7-AD2A-C2BA-E7EB-D412C6FFC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2CA10-233F-05AB-052A-06952A223F3F}"/>
              </a:ext>
            </a:extLst>
          </p:cNvPr>
          <p:cNvSpPr txBox="1"/>
          <p:nvPr/>
        </p:nvSpPr>
        <p:spPr>
          <a:xfrm>
            <a:off x="1828800" y="176392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AIA Rules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FDE6197-A577-EC9A-8CF2-C8D02CB8A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8BE7C3-E9A1-A84E-C985-15D72B2B90E9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9948A7-0BAE-F782-787D-FAAA1FB38D3B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CC45D1-7B8B-63DE-16CD-35129FEB0FE3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E400C3-2D2C-F2C9-75C9-B58B416C5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372CE1-732B-8F43-FEFF-4A8AC9E5091C}"/>
              </a:ext>
            </a:extLst>
          </p:cNvPr>
          <p:cNvSpPr txBox="1"/>
          <p:nvPr/>
        </p:nvSpPr>
        <p:spPr>
          <a:xfrm>
            <a:off x="533400" y="2225588"/>
            <a:ext cx="11353800" cy="388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Course duration to be 45-60 minutes long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Must be educational only – look for the Kwik-Wall logo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Penalty if rules are not followed: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Kwik-Wall loses Education Provider status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Removal of </a:t>
            </a: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course from AIA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Damage to </a:t>
            </a: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reputation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AIA members denied </a:t>
            </a: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credits if the course is invalidated.</a:t>
            </a:r>
            <a:endParaRPr lang="en-US" sz="984" dirty="0">
              <a:solidFill>
                <a:prstClr val="black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7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BE787-3327-EDB6-85E5-73423B026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698251F-8E2A-F342-8473-A010BC415ED5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Best Practices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74181449-B6CF-17C5-CFE9-31ACCDF7A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BF5A2-CF98-7E66-2E91-0B1A97479C8D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1D0E71-FD56-3F91-F14F-78CF814A0D21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8F1E9E-04A2-A1F5-ABCD-703D8C7BF78B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47A63D-5E99-55D5-6001-1DC993FB8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6FB0F1-86D0-B7F6-5DC2-1CD46297EF58}"/>
              </a:ext>
            </a:extLst>
          </p:cNvPr>
          <p:cNvSpPr txBox="1"/>
          <p:nvPr/>
        </p:nvSpPr>
        <p:spPr>
          <a:xfrm>
            <a:off x="533400" y="2590800"/>
            <a:ext cx="11353800" cy="278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cs typeface="Times New Roman" panose="02020603050405020304" pitchFamily="18" charset="0"/>
              </a:rPr>
              <a:t>Always follow the AIA CES Provider Manual (latest version from AIA)</a:t>
            </a: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cs typeface="Times New Roman" panose="02020603050405020304" pitchFamily="18" charset="0"/>
              </a:rPr>
              <a:t>Keep course content educational, not promotional</a:t>
            </a: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cs typeface="Times New Roman" panose="02020603050405020304" pitchFamily="18" charset="0"/>
              </a:rPr>
              <a:t>Ensure accurate tracking and reporting of attendance and CEU</a:t>
            </a:r>
          </a:p>
          <a:p>
            <a:pPr marL="742950" lvl="1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Cadie Hoyle is Kwik-Wall contact to assist</a:t>
            </a:r>
          </a:p>
          <a:p>
            <a:pPr marL="742950" lvl="1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kern="1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2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910B-4CE2-06D1-7323-8D4EE7094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04F8B33-2066-5AC0-C8C2-FFFF2C46189C}"/>
              </a:ext>
            </a:extLst>
          </p:cNvPr>
          <p:cNvSpPr txBox="1"/>
          <p:nvPr/>
        </p:nvSpPr>
        <p:spPr>
          <a:xfrm>
            <a:off x="1943100" y="201082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Continuing Education Unit (CEU) - Current Offering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5BE35C4-EF64-A96E-62F5-46333F07C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225155-A9A4-65B0-E15B-C9EFDD57D554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EE60F2-3D51-7A49-98FC-650D1C5E4C7E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487298-3FCE-C8F3-6431-EEC5B46CCFFF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3733F2-CD81-787F-8902-406374F2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C3A795E-66D0-3AD2-D157-01E84E1A5767}"/>
              </a:ext>
            </a:extLst>
          </p:cNvPr>
          <p:cNvSpPr txBox="1"/>
          <p:nvPr/>
        </p:nvSpPr>
        <p:spPr>
          <a:xfrm>
            <a:off x="533400" y="2709515"/>
            <a:ext cx="11353800" cy="416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031" dirty="0">
              <a:solidFill>
                <a:prstClr val="black"/>
              </a:solidFill>
              <a:latin typeface="Montserrat" pitchFamily="2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u="none" strike="noStrike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Building Better Spaces: Enhancing Environments with Movable Walls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(ONLINE ONLY)</a:t>
            </a:r>
          </a:p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Acoustical Engineering &amp; Applications of Movable Wall Systems (expires in March ’26 – we will do a new one then)</a:t>
            </a:r>
          </a:p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Mastering Operable Partition Design &amp; Specifications (NEW)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Interior Moveable Glass Walls: Optimal aesthetics with Flexibility, daylighting, and acoustic performance. (NEW)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Branded Product Presentations (future/in progress)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734" indent="-160734" defTabSz="428625">
              <a:lnSpc>
                <a:spcPts val="2813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en-US" sz="1313" dirty="0">
              <a:solidFill>
                <a:prstClr val="black"/>
              </a:solidFill>
              <a:latin typeface="Montserrat" pitchFamily="2" charset="0"/>
            </a:endParaRPr>
          </a:p>
          <a:p>
            <a:pPr defTabSz="428625">
              <a:buClr>
                <a:srgbClr val="4472C4"/>
              </a:buClr>
            </a:pPr>
            <a:endParaRPr lang="en-US" sz="984" dirty="0">
              <a:solidFill>
                <a:prstClr val="black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6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DB788-6599-BF0C-3CBB-5AD3F666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FA2C887-BFCE-3C72-5663-F1A983D2A5FC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Key Elements &amp; Considerations in CEU Design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631E15E3-2CC5-A2A9-5D75-C679E1FF7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15FAA2-052D-701D-E954-C20C428D40D0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AB9140-068B-8A5B-2995-08535D3E907C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72354B-50AA-D05E-88A8-8F0DF72AEC93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C28820-56F1-4C99-6092-54B48C38C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FA5981-8D20-D388-F481-2AD4313CD372}"/>
              </a:ext>
            </a:extLst>
          </p:cNvPr>
          <p:cNvSpPr txBox="1"/>
          <p:nvPr/>
        </p:nvSpPr>
        <p:spPr>
          <a:xfrm>
            <a:off x="533400" y="2520036"/>
            <a:ext cx="11353800" cy="41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1) Tell the story.  Establish credibility to what we are about to say</a:t>
            </a:r>
          </a:p>
          <a:p>
            <a:pPr defTabSz="428625">
              <a:buClr>
                <a:srgbClr val="4472C4"/>
              </a:buClr>
            </a:pPr>
            <a:endParaRPr lang="en-US" sz="984" dirty="0">
              <a:solidFill>
                <a:prstClr val="black"/>
              </a:solidFill>
              <a:latin typeface="Montserrat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5B1BB-0EB2-EE0F-4DE7-484F45E9D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087355"/>
            <a:ext cx="4868716" cy="27063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CC6CE8-101C-D199-E468-6893498E0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86" y="3197644"/>
            <a:ext cx="4907883" cy="2728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A8E894-B1B3-C774-1EE2-B39E2736B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776351"/>
            <a:ext cx="4783223" cy="2688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35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2DAF4-877F-9118-B7FA-662D93DF9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0A46DDB-CD4E-09B1-0364-19CDAD72781D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Key Elements &amp; Considerations in CEU Design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E66EA4D-3944-5570-CF8D-AB7323693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EEF7E3-CAB2-5B6D-CC71-0CAB87782FF1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AE26CF-CA8F-FEE6-82BC-EEBDC978EF56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B93DC0-4A0B-D8A4-B067-8CBF7D366DDD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E0DD3C-5E22-54B9-2B9C-F9EC2FCCA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5388B-A141-0E82-B88C-B75B58EA4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86" y="3197644"/>
            <a:ext cx="4907883" cy="2728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1D3268-0412-25C0-6CFC-46996175A263}"/>
              </a:ext>
            </a:extLst>
          </p:cNvPr>
          <p:cNvSpPr/>
          <p:nvPr/>
        </p:nvSpPr>
        <p:spPr>
          <a:xfrm>
            <a:off x="381000" y="3115529"/>
            <a:ext cx="5181600" cy="770672"/>
          </a:xfrm>
          <a:prstGeom prst="roundRect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4DA86A-9798-D2CE-B384-16548DE18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516" y="3197644"/>
            <a:ext cx="4877201" cy="2728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A4184D-104E-7874-6019-CF297F0570CC}"/>
              </a:ext>
            </a:extLst>
          </p:cNvPr>
          <p:cNvSpPr/>
          <p:nvPr/>
        </p:nvSpPr>
        <p:spPr>
          <a:xfrm>
            <a:off x="6466316" y="3115529"/>
            <a:ext cx="5181600" cy="770672"/>
          </a:xfrm>
          <a:prstGeom prst="roundRect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82AF9-9225-6E40-6863-545452E0D236}"/>
              </a:ext>
            </a:extLst>
          </p:cNvPr>
          <p:cNvSpPr txBox="1"/>
          <p:nvPr/>
        </p:nvSpPr>
        <p:spPr>
          <a:xfrm>
            <a:off x="533400" y="2520036"/>
            <a:ext cx="11353800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2) Branding to Match</a:t>
            </a:r>
          </a:p>
        </p:txBody>
      </p:sp>
    </p:spTree>
    <p:extLst>
      <p:ext uri="{BB962C8B-B14F-4D97-AF65-F5344CB8AC3E}">
        <p14:creationId xmlns:p14="http://schemas.microsoft.com/office/powerpoint/2010/main" val="202040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C43E0-F728-4C01-2051-B027C900B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102C53F-DF79-069A-7D9A-8D3CDB92B892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Key Elements &amp; Considerations in CEU Design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BE7AE8B-2226-276D-D5AF-C24D0B3C1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28EE72-3869-2CA4-2596-DD1A5475AB38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E68F3C-B178-D03F-7816-463E08C3BED9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B9C7DF-857E-0EFF-FD39-69531ABF0834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87C70-9D65-5734-EF3C-F38E0DA49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9CF735-57B2-7D91-E8D0-8F14D50C0749}"/>
              </a:ext>
            </a:extLst>
          </p:cNvPr>
          <p:cNvSpPr txBox="1"/>
          <p:nvPr/>
        </p:nvSpPr>
        <p:spPr>
          <a:xfrm>
            <a:off x="533400" y="2520036"/>
            <a:ext cx="11353800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2) Branding to Match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03218-EF48-5821-422B-93DFD5846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75" y="3087355"/>
            <a:ext cx="2339473" cy="30239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0F6E98-9D3E-939E-385B-AD0388175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087355"/>
            <a:ext cx="2339473" cy="30156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06BCC1-14B8-9AA8-5D89-95841D3C22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3100" y="3670713"/>
            <a:ext cx="3841915" cy="2147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04110-917A-2170-6441-86C51FF36F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1135" y="3648942"/>
            <a:ext cx="3845933" cy="21470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21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69411-4F4D-DA22-7EBD-CE364E27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9D229EC-8BCC-8889-351C-EDDC568FF9A5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Key Elements &amp; Considerations in CEU Design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AFD8DCF-DC73-CE4D-5EA5-A0693495F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438164-B91D-4A56-F90B-3732D8B8B472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21D655-8AF0-1AB4-3F5D-D41A40BACEED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1B79BE-884F-1DB8-9A08-794FC662CC91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27E73E-A7FB-01D1-2FDB-5908F7DF7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DFDA8-8967-BA37-F094-5DF2B3BDB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29" y="2963595"/>
            <a:ext cx="6980952" cy="22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84630-510C-52E9-F019-88C96EE06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254829"/>
            <a:ext cx="5699522" cy="3193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74740E-B7B1-AD1A-C3F8-8F85F83346B2}"/>
              </a:ext>
            </a:extLst>
          </p:cNvPr>
          <p:cNvSpPr txBox="1"/>
          <p:nvPr/>
        </p:nvSpPr>
        <p:spPr>
          <a:xfrm>
            <a:off x="533400" y="2324336"/>
            <a:ext cx="11353800" cy="56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3) Professional Appeal</a:t>
            </a:r>
          </a:p>
        </p:txBody>
      </p:sp>
    </p:spTree>
    <p:extLst>
      <p:ext uri="{BB962C8B-B14F-4D97-AF65-F5344CB8AC3E}">
        <p14:creationId xmlns:p14="http://schemas.microsoft.com/office/powerpoint/2010/main" val="100359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87B06-F4A4-3A35-92F2-0F98B5536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CB8C0E3-3C64-5AA0-6B82-2E4662C39AFF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Key Elements &amp; Considerations in CEU Design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789E829-0411-477D-004D-7D1036CFE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1A2B00-7CD9-6DA9-CBCE-A4B0693BE851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0048C9-034B-92DA-5322-734D381D7377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5BF908-AACD-0834-25DA-94ED0FBAC893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33D49A-2415-3311-15ED-E74D24B4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04750-B96E-F604-1BB1-3152D05D8ECB}"/>
              </a:ext>
            </a:extLst>
          </p:cNvPr>
          <p:cNvSpPr txBox="1"/>
          <p:nvPr/>
        </p:nvSpPr>
        <p:spPr>
          <a:xfrm>
            <a:off x="533400" y="2324336"/>
            <a:ext cx="11353800" cy="56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3) Professional Appeal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8E6C6-5EC5-E301-D9D7-00E2DC946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254829"/>
            <a:ext cx="5159227" cy="28657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235ABE-0C6B-0E8A-6708-B6CD334DA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572" y="3246330"/>
            <a:ext cx="5159228" cy="2874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58DCA7C-DF0D-929F-069F-F65938BA03D2}"/>
              </a:ext>
            </a:extLst>
          </p:cNvPr>
          <p:cNvSpPr/>
          <p:nvPr/>
        </p:nvSpPr>
        <p:spPr>
          <a:xfrm>
            <a:off x="5786498" y="4298179"/>
            <a:ext cx="619003" cy="385278"/>
          </a:xfrm>
          <a:prstGeom prst="rightArrow">
            <a:avLst>
              <a:gd name="adj1" fmla="val 50000"/>
              <a:gd name="adj2" fmla="val 370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4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5769C-0A55-3195-1A30-398E08406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0078861-89AF-2356-78C5-3BDCED15EBD2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Key Elements &amp; Considerations in CEU Design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3C33D5B-AFF1-4570-0323-AC6299927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53D0ED-8003-0A6F-E655-59BE2D7CEF76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17D88E-61D4-6589-CE1D-B0F13C4A7B98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A1E7B9-74F2-13C8-E421-1EC8FEAB082C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B2E191-AE7C-374A-3795-660780EE0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9927C8E-253D-7253-9EEB-33F997D849EA}"/>
              </a:ext>
            </a:extLst>
          </p:cNvPr>
          <p:cNvSpPr txBox="1"/>
          <p:nvPr/>
        </p:nvSpPr>
        <p:spPr>
          <a:xfrm>
            <a:off x="533400" y="2520036"/>
            <a:ext cx="11353800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4) Topics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AE74A-3094-52A5-DDB2-1295B262C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164" y="2520036"/>
            <a:ext cx="4195215" cy="3989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829DA4-0D49-4F8A-3F81-27304BC7EF3B}"/>
              </a:ext>
            </a:extLst>
          </p:cNvPr>
          <p:cNvSpPr txBox="1"/>
          <p:nvPr/>
        </p:nvSpPr>
        <p:spPr>
          <a:xfrm>
            <a:off x="749907" y="2794407"/>
            <a:ext cx="5650893" cy="461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Currently 22 Courses on Operable Partitions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Kwik-Wall (4)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Modernfold (3),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Skyfold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 (2)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Moderco (1) 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Corflex (2)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Advanced Equipment (0)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Product Reps (3+)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Montserrat Light" pitchFamily="2" charset="0"/>
            </a:endParaRPr>
          </a:p>
          <a:p>
            <a:pPr defTabSz="428625">
              <a:buClr>
                <a:srgbClr val="4472C4"/>
              </a:buClr>
            </a:pPr>
            <a:endParaRPr lang="en-US" sz="984" dirty="0">
              <a:solidFill>
                <a:prstClr val="black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0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34862-A725-C8BF-921F-9AC163E2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5BDE766-F9C9-F636-E1D2-007F5388C0D4}"/>
              </a:ext>
            </a:extLst>
          </p:cNvPr>
          <p:cNvSpPr txBox="1"/>
          <p:nvPr/>
        </p:nvSpPr>
        <p:spPr>
          <a:xfrm>
            <a:off x="1943100" y="171554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8625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Key Elements &amp; Considerations in CEU Design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8857750-9DA0-5A88-A1DC-A894D0A5A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6" y="110823"/>
            <a:ext cx="1424413" cy="8003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1E8917-8F41-A0DF-DF83-81A431659FC2}"/>
              </a:ext>
            </a:extLst>
          </p:cNvPr>
          <p:cNvGrpSpPr/>
          <p:nvPr/>
        </p:nvGrpSpPr>
        <p:grpSpPr>
          <a:xfrm>
            <a:off x="0" y="387613"/>
            <a:ext cx="12192000" cy="1222280"/>
            <a:chOff x="8467" y="413453"/>
            <a:chExt cx="9601201" cy="1303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5729F0-4CEC-C15C-8ED9-E03C3F88B3A4}"/>
                </a:ext>
              </a:extLst>
            </p:cNvPr>
            <p:cNvSpPr txBox="1"/>
            <p:nvPr/>
          </p:nvSpPr>
          <p:spPr>
            <a:xfrm>
              <a:off x="5301204" y="413453"/>
              <a:ext cx="4297330" cy="88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1781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 Light" pitchFamily="2" charset="0"/>
                </a:rPr>
                <a:t>Transforming Space Into </a:t>
              </a:r>
            </a:p>
            <a:p>
              <a:pPr algn="ctr" defTabSz="428625"/>
              <a:r>
                <a:rPr lang="en-US" sz="3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POSSIBILITIES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897EF-5E3D-0829-95CD-CEA1600FD37C}"/>
                </a:ext>
              </a:extLst>
            </p:cNvPr>
            <p:cNvSpPr txBox="1"/>
            <p:nvPr/>
          </p:nvSpPr>
          <p:spPr>
            <a:xfrm>
              <a:off x="156258" y="994432"/>
              <a:ext cx="2007246" cy="237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28625"/>
              <a:r>
                <a:rPr lang="en-US" sz="844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ontserrat" pitchFamily="2" charset="0"/>
                </a:rPr>
                <a:t>MOVABLE WALL SYSTEMS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D0A425-343F-65AC-45AE-13CEB0A67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" y="1367408"/>
              <a:ext cx="9601201" cy="34981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FCA9CE5-DC9E-925E-4C51-982C8B6AF148}"/>
              </a:ext>
            </a:extLst>
          </p:cNvPr>
          <p:cNvSpPr txBox="1"/>
          <p:nvPr/>
        </p:nvSpPr>
        <p:spPr>
          <a:xfrm>
            <a:off x="533400" y="2520036"/>
            <a:ext cx="11353800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>
              <a:lnSpc>
                <a:spcPts val="1313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4) Topics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2DBA9-9F27-92E1-8250-8EE2374E5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960" y="2481127"/>
            <a:ext cx="4195215" cy="3989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08FCCD-D0DC-1F3B-A9CD-EF20189A58DB}"/>
              </a:ext>
            </a:extLst>
          </p:cNvPr>
          <p:cNvSpPr txBox="1"/>
          <p:nvPr/>
        </p:nvSpPr>
        <p:spPr>
          <a:xfrm>
            <a:off x="749907" y="2794407"/>
            <a:ext cx="6742053" cy="449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Currently 22 Courses on Operable Partitions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Operable Partitions Manufacturers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Local AIA Chapters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“Operable Partitions 101”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Montserrat" pitchFamily="2" charset="0"/>
            </a:endParaRPr>
          </a:p>
          <a:p>
            <a:pPr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0"/>
              </a:rPr>
              <a:t>Message: We are all missing the mark on education</a:t>
            </a: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Montserrat Light" pitchFamily="2" charset="0"/>
            </a:endParaRPr>
          </a:p>
          <a:p>
            <a:pPr indent="-285750" defTabSz="428625">
              <a:lnSpc>
                <a:spcPct val="20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Montserrat Light" pitchFamily="2" charset="0"/>
            </a:endParaRPr>
          </a:p>
          <a:p>
            <a:pPr defTabSz="428625">
              <a:buClr>
                <a:srgbClr val="4472C4"/>
              </a:buClr>
            </a:pPr>
            <a:endParaRPr lang="en-US" sz="984" dirty="0">
              <a:solidFill>
                <a:prstClr val="black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44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coustical Engineering &amp;amp; Applications of Moveable Wall System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IA CES Credit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Kwik-Wall Co. 2023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Course Objectives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Three Key Concepts&amp;quot;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97&quot;/&gt;&lt;/object&gt;&lt;object type=&quot;3&quot; unique_id=&quot;10009&quot;&gt;&lt;property id=&quot;20148&quot; value=&quot;5&quot;/&gt;&lt;property id=&quot;20300&quot; value=&quot;Slide 7&quot;/&gt;&lt;property id=&quot;20307&quot; value=&quot;271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10&quot;/&gt;&lt;property id=&quot;20307&quot; value=&quot;300&quot;/&gt;&lt;/object&gt;&lt;object type=&quot;3&quot; unique_id=&quot;10012&quot;&gt;&lt;property id=&quot;20148&quot; value=&quot;5&quot;/&gt;&lt;property id=&quot;20300&quot; value=&quot;Slide 11&quot;/&gt;&lt;property id=&quot;20307&quot; value=&quot;301&quot;/&gt;&lt;/object&gt;&lt;object type=&quot;3&quot; unique_id=&quot;10013&quot;&gt;&lt;property id=&quot;20148&quot; value=&quot;5&quot;/&gt;&lt;property id=&quot;20300&quot; value=&quot;Slide 12&quot;/&gt;&lt;property id=&quot;20307&quot; value=&quot;302&quot;/&gt;&lt;/object&gt;&lt;object type=&quot;3&quot; unique_id=&quot;10014&quot;&gt;&lt;property id=&quot;20148&quot; value=&quot;5&quot;/&gt;&lt;property id=&quot;20300&quot; value=&quot;Slide 13&quot;/&gt;&lt;property id=&quot;20307&quot; value=&quot;303&quot;/&gt;&lt;/object&gt;&lt;object type=&quot;3&quot; unique_id=&quot;10015&quot;&gt;&lt;property id=&quot;20148&quot; value=&quot;5&quot;/&gt;&lt;property id=&quot;20300&quot; value=&quot;Slide 14&quot;/&gt;&lt;property id=&quot;20307&quot; value=&quot;304&quot;/&gt;&lt;/object&gt;&lt;object type=&quot;3&quot; unique_id=&quot;10016&quot;&gt;&lt;property id=&quot;20148&quot; value=&quot;5&quot;/&gt;&lt;property id=&quot;20300&quot; value=&quot;Slide 15 - &amp;quot;Comparison Chart&amp;quot;&quot;/&gt;&lt;property id=&quot;20307&quot; value=&quot;264&quot;/&gt;&lt;/object&gt;&lt;object type=&quot;3&quot; unique_id=&quot;10017&quot;&gt;&lt;property id=&quot;20148&quot; value=&quot;5&quot;/&gt;&lt;property id=&quot;20300&quot; value=&quot;Slide 16&quot;/&gt;&lt;property id=&quot;20307&quot; value=&quot;306&quot;/&gt;&lt;/object&gt;&lt;object type=&quot;3&quot; unique_id=&quot;10018&quot;&gt;&lt;property id=&quot;20148&quot; value=&quot;5&quot;/&gt;&lt;property id=&quot;20300&quot; value=&quot;Slide 17&quot;/&gt;&lt;property id=&quot;20307&quot; value=&quot;298&quot;/&gt;&lt;/object&gt;&lt;object type=&quot;3&quot; unique_id=&quot;10019&quot;&gt;&lt;property id=&quot;20148&quot; value=&quot;5&quot;/&gt;&lt;property id=&quot;20300&quot; value=&quot;Slide 18&quot;/&gt;&lt;property id=&quot;20307&quot; value=&quot;305&quot;/&gt;&lt;/object&gt;&lt;object type=&quot;3&quot; unique_id=&quot;10020&quot;&gt;&lt;property id=&quot;20148&quot; value=&quot;5&quot;/&gt;&lt;property id=&quot;20300&quot; value=&quot;Slide 19&quot;/&gt;&lt;property id=&quot;20307&quot; value=&quot;307&quot;/&gt;&lt;/object&gt;&lt;object type=&quot;3&quot; unique_id=&quot;10021&quot;&gt;&lt;property id=&quot;20148&quot; value=&quot;5&quot;/&gt;&lt;property id=&quot;20300&quot; value=&quot;Slide 20&quot;/&gt;&lt;property id=&quot;20307&quot; value=&quot;308&quot;/&gt;&lt;/object&gt;&lt;object type=&quot;3&quot; unique_id=&quot;10022&quot;&gt;&lt;property id=&quot;20148&quot; value=&quot;5&quot;/&gt;&lt;property id=&quot;20300&quot; value=&quot;Slide 21&quot;/&gt;&lt;property id=&quot;20307&quot; value=&quot;309&quot;/&gt;&lt;/object&gt;&lt;object type=&quot;3&quot; unique_id=&quot;10023&quot;&gt;&lt;property id=&quot;20148&quot; value=&quot;5&quot;/&gt;&lt;property id=&quot;20300&quot; value=&quot;Slide 22&quot;/&gt;&lt;property id=&quot;20307&quot; value=&quot;267&quot;/&gt;&lt;/object&gt;&lt;object type=&quot;3&quot; unique_id=&quot;10024&quot;&gt;&lt;property id=&quot;20148&quot; value=&quot;5&quot;/&gt;&lt;property id=&quot;20300&quot; value=&quot;Slide 23&quot;/&gt;&lt;property id=&quot;20307&quot; value=&quot;310&quot;/&gt;&lt;/object&gt;&lt;object type=&quot;3&quot; unique_id=&quot;10025&quot;&gt;&lt;property id=&quot;20148&quot; value=&quot;5&quot;/&gt;&lt;property id=&quot;20300&quot; value=&quot;Slide 24 - &amp;quot;Which STC to use?&amp;quot;&quot;/&gt;&lt;property id=&quot;20307&quot; value=&quot;268&quot;/&gt;&lt;/object&gt;&lt;object type=&quot;3&quot; unique_id=&quot;10026&quot;&gt;&lt;property id=&quot;20148&quot; value=&quot;5&quot;/&gt;&lt;property id=&quot;20300&quot; value=&quot;Slide 25 - &amp;quot;Types of Moveable Walls&amp;quot;&quot;/&gt;&lt;property id=&quot;20307&quot; value=&quot;272&quot;/&gt;&lt;/object&gt;&lt;object type=&quot;3&quot; unique_id=&quot;10027&quot;&gt;&lt;property id=&quot;20148&quot; value=&quot;5&quot;/&gt;&lt;property id=&quot;20300&quot; value=&quot;Slide 26 - &amp;quot;Operable Partitions Systems&amp;quot;&quot;/&gt;&lt;property id=&quot;20307&quot; value=&quot;274&quot;/&gt;&lt;/object&gt;&lt;object type=&quot;3&quot; unique_id=&quot;10028&quot;&gt;&lt;property id=&quot;20148&quot; value=&quot;5&quot;/&gt;&lt;property id=&quot;20300&quot; value=&quot;Slide 27 - &amp;quot;Operable Partitions Systems&amp;quot;&quot;/&gt;&lt;property id=&quot;20307&quot; value=&quot;278&quot;/&gt;&lt;/object&gt;&lt;object type=&quot;3&quot; unique_id=&quot;10029&quot;&gt;&lt;property id=&quot;20148&quot; value=&quot;5&quot;/&gt;&lt;property id=&quot;20300&quot; value=&quot;Slide 28 - &amp;quot;Operable Partitions Systems&amp;quot;&quot;/&gt;&lt;property id=&quot;20307&quot; value=&quot;279&quot;/&gt;&lt;/object&gt;&lt;object type=&quot;3&quot; unique_id=&quot;10030&quot;&gt;&lt;property id=&quot;20148&quot; value=&quot;5&quot;/&gt;&lt;property id=&quot;20300&quot; value=&quot;Slide 29 - &amp;quot;Operable Partitions Systems&amp;quot;&quot;/&gt;&lt;property id=&quot;20307&quot; value=&quot;280&quot;/&gt;&lt;/object&gt;&lt;object type=&quot;3&quot; unique_id=&quot;10031&quot;&gt;&lt;property id=&quot;20148&quot; value=&quot;5&quot;/&gt;&lt;property id=&quot;20300&quot; value=&quot;Slide 30 - &amp;quot;What’s on the inside?&amp;quot;&quot;/&gt;&lt;property id=&quot;20307&quot; value=&quot;283&quot;/&gt;&lt;/object&gt;&lt;object type=&quot;3&quot; unique_id=&quot;10033&quot;&gt;&lt;property id=&quot;20148&quot; value=&quot;5&quot;/&gt;&lt;property id=&quot;20300&quot; value=&quot;Slide 31 - &amp;quot;Acoustical Ratings&amp;quot;&quot;/&gt;&lt;property id=&quot;20307&quot; value=&quot;293&quot;/&gt;&lt;/object&gt;&lt;object type=&quot;3&quot; unique_id=&quot;10034&quot;&gt;&lt;property id=&quot;20148&quot; value=&quot;5&quot;/&gt;&lt;property id=&quot;20300&quot; value=&quot;Slide 32 - &amp;quot;Support System&amp;quot;&quot;/&gt;&lt;property id=&quot;20307&quot; value=&quot;284&quot;/&gt;&lt;/object&gt;&lt;object type=&quot;3&quot; unique_id=&quot;10035&quot;&gt;&lt;property id=&quot;20148&quot; value=&quot;5&quot;/&gt;&lt;property id=&quot;20300&quot; value=&quot;Slide 33 - &amp;quot;Top Seals&amp;quot;&quot;/&gt;&lt;property id=&quot;20307&quot; value=&quot;285&quot;/&gt;&lt;/object&gt;&lt;object type=&quot;3&quot; unique_id=&quot;10036&quot;&gt;&lt;property id=&quot;20148&quot; value=&quot;5&quot;/&gt;&lt;property id=&quot;20300&quot; value=&quot;Slide 34 - &amp;quot;Bottom Seals&amp;quot;&quot;/&gt;&lt;property id=&quot;20307&quot; value=&quot;286&quot;/&gt;&lt;/object&gt;&lt;object type=&quot;3&quot; unique_id=&quot;10037&quot;&gt;&lt;property id=&quot;20148&quot; value=&quot;5&quot;/&gt;&lt;property id=&quot;20300&quot; value=&quot;Slide 35&quot;/&gt;&lt;property id=&quot;20307&quot; value=&quot;287&quot;/&gt;&lt;/object&gt;&lt;object type=&quot;3&quot; unique_id=&quot;10038&quot;&gt;&lt;property id=&quot;20148&quot; value=&quot;5&quot;/&gt;&lt;property id=&quot;20300&quot; value=&quot;Slide 36&quot;/&gt;&lt;property id=&quot;20307&quot; value=&quot;288&quot;/&gt;&lt;/object&gt;&lt;object type=&quot;3&quot; unique_id=&quot;10039&quot;&gt;&lt;property id=&quot;20148&quot; value=&quot;5&quot;/&gt;&lt;property id=&quot;20300&quot; value=&quot;Slide 37 - &amp;quot;Pocket Doors&amp;quot;&quot;/&gt;&lt;property id=&quot;20307&quot; value=&quot;289&quot;/&gt;&lt;/object&gt;&lt;object type=&quot;3&quot; unique_id=&quot;10040&quot;&gt;&lt;property id=&quot;20148&quot; value=&quot;5&quot;/&gt;&lt;property id=&quot;20300&quot; value=&quot;Slide 38&quot;/&gt;&lt;property id=&quot;20307&quot; value=&quot;290&quot;/&gt;&lt;/object&gt;&lt;object type=&quot;3&quot; unique_id=&quot;10041&quot;&gt;&lt;property id=&quot;20148&quot; value=&quot;5&quot;/&gt;&lt;property id=&quot;20300&quot; value=&quot;Slide 39&quot;/&gt;&lt;property id=&quot;20307&quot; value=&quot;299&quot;/&gt;&lt;/object&gt;&lt;object type=&quot;3&quot; unique_id=&quot;10042&quot;&gt;&lt;property id=&quot;20148&quot; value=&quot;5&quot;/&gt;&lt;property id=&quot;20300&quot; value=&quot;Slide 40 - &amp;quot;Smoke &amp;amp; Flame&amp;quot;&quot;/&gt;&lt;property id=&quot;20307&quot; value=&quot;292&quot;/&gt;&lt;/object&gt;&lt;object type=&quot;3&quot; unique_id=&quot;10043&quot;&gt;&lt;property id=&quot;20148&quot; value=&quot;5&quot;/&gt;&lt;property id=&quot;20300&quot; value=&quot;Slide 41 - &amp;quot;Additional Options&amp;quot;&quot;/&gt;&lt;property id=&quot;20307&quot; value=&quot;291&quot;/&gt;&lt;/object&gt;&lt;object type=&quot;3&quot; unique_id=&quot;10044&quot;&gt;&lt;property id=&quot;20148&quot; value=&quot;5&quot;/&gt;&lt;property id=&quot;20300&quot; value=&quot;Slide 57&quot;/&gt;&lt;property id=&quot;20307&quot; value=&quot;273&quot;/&gt;&lt;/object&gt;&lt;object type=&quot;3&quot; unique_id=&quot;10045&quot;&gt;&lt;property id=&quot;20148&quot; value=&quot;5&quot;/&gt;&lt;property id=&quot;20300&quot; value=&quot;Slide 58 - &amp;quot;Thanks for coming!&amp;quot;&quot;/&gt;&lt;property id=&quot;20307&quot; value=&quot;294&quot;/&gt;&lt;/object&gt;&lt;object type=&quot;3&quot; unique_id=&quot;11741&quot;&gt;&lt;property id=&quot;20148&quot; value=&quot;5&quot;/&gt;&lt;property id=&quot;20300&quot; value=&quot;Slide 42&quot;/&gt;&lt;property id=&quot;20307&quot; value=&quot;2640&quot;/&gt;&lt;/object&gt;&lt;object type=&quot;3&quot; unique_id=&quot;11742&quot;&gt;&lt;property id=&quot;20148&quot; value=&quot;5&quot;/&gt;&lt;property id=&quot;20300&quot; value=&quot;Slide 43 - &amp;quot;WELLv2 SOUND&amp;quot;&quot;/&gt;&lt;property id=&quot;20307&quot; value=&quot;2641&quot;/&gt;&lt;/object&gt;&lt;object type=&quot;3&quot; unique_id=&quot;11743&quot;&gt;&lt;property id=&quot;20148&quot; value=&quot;5&quot;/&gt;&lt;property id=&quot;20300&quot; value=&quot;Slide 44 - &amp;quot;WELL v2 LIGHT&amp;quot;&quot;/&gt;&lt;property id=&quot;20307&quot; value=&quot;2642&quot;/&gt;&lt;/object&gt;&lt;object type=&quot;3&quot; unique_id=&quot;11748&quot;&gt;&lt;property id=&quot;20148&quot; value=&quot;5&quot;/&gt;&lt;property id=&quot;20300&quot; value=&quot;Slide 45 - &amp;quot;CASE STUDIES&amp;quot;&quot;/&gt;&lt;property id=&quot;20307&quot; value=&quot;2643&quot;/&gt;&lt;/object&gt;&lt;object type=&quot;3&quot; unique_id=&quot;11749&quot;&gt;&lt;property id=&quot;20148&quot; value=&quot;5&quot;/&gt;&lt;property id=&quot;20300&quot; value=&quot;Slide 46 - &amp;quot;CASE STUDY 1&amp;quot;&quot;/&gt;&lt;property id=&quot;20307&quot; value=&quot;2644&quot;/&gt;&lt;/object&gt;&lt;object type=&quot;3&quot; unique_id=&quot;11750&quot;&gt;&lt;property id=&quot;20148&quot; value=&quot;5&quot;/&gt;&lt;property id=&quot;20300&quot; value=&quot;Slide 47 - &amp;quot;CASE STUDY 1&amp;quot;&quot;/&gt;&lt;property id=&quot;20307&quot; value=&quot;2646&quot;/&gt;&lt;/object&gt;&lt;object type=&quot;3&quot; unique_id=&quot;11751&quot;&gt;&lt;property id=&quot;20148&quot; value=&quot;5&quot;/&gt;&lt;property id=&quot;20300&quot; value=&quot;Slide 48 - &amp;quot;CASE STUDY 1&amp;quot;&quot;/&gt;&lt;property id=&quot;20307&quot; value=&quot;2647&quot;/&gt;&lt;/object&gt;&lt;object type=&quot;3&quot; unique_id=&quot;11752&quot;&gt;&lt;property id=&quot;20148&quot; value=&quot;5&quot;/&gt;&lt;property id=&quot;20300&quot; value=&quot;Slide 49 - &amp;quot;CASE STUDY 2&amp;quot;&quot;/&gt;&lt;property id=&quot;20307&quot; value=&quot;2648&quot;/&gt;&lt;/object&gt;&lt;object type=&quot;3&quot; unique_id=&quot;11753&quot;&gt;&lt;property id=&quot;20148&quot; value=&quot;5&quot;/&gt;&lt;property id=&quot;20300&quot; value=&quot;Slide 50 - &amp;quot;CASE STUDY 2&amp;quot;&quot;/&gt;&lt;property id=&quot;20307&quot; value=&quot;2649&quot;/&gt;&lt;/object&gt;&lt;object type=&quot;3&quot; unique_id=&quot;11754&quot;&gt;&lt;property id=&quot;20148&quot; value=&quot;5&quot;/&gt;&lt;property id=&quot;20300&quot; value=&quot;Slide 51 - &amp;quot;CASE STUDY 2&amp;quot;&quot;/&gt;&lt;property id=&quot;20307&quot; value=&quot;2650&quot;/&gt;&lt;/object&gt;&lt;object type=&quot;3&quot; unique_id=&quot;11755&quot;&gt;&lt;property id=&quot;20148&quot; value=&quot;5&quot;/&gt;&lt;property id=&quot;20300&quot; value=&quot;Slide 52 - &amp;quot;CASE STUDY 3&amp;quot;&quot;/&gt;&lt;property id=&quot;20307&quot; value=&quot;2651&quot;/&gt;&lt;/object&gt;&lt;object type=&quot;3&quot; unique_id=&quot;11756&quot;&gt;&lt;property id=&quot;20148&quot; value=&quot;5&quot;/&gt;&lt;property id=&quot;20300&quot; value=&quot;Slide 53 - &amp;quot;CASE STUDY 3&amp;quot;&quot;/&gt;&lt;property id=&quot;20307&quot; value=&quot;2652&quot;/&gt;&lt;/object&gt;&lt;object type=&quot;3&quot; unique_id=&quot;11757&quot;&gt;&lt;property id=&quot;20148&quot; value=&quot;5&quot;/&gt;&lt;property id=&quot;20300&quot; value=&quot;Slide 54 - &amp;quot;CASE STUDY 3&amp;quot;&quot;/&gt;&lt;property id=&quot;20307&quot; value=&quot;2653&quot;/&gt;&lt;/object&gt;&lt;object type=&quot;3&quot; unique_id=&quot;11759&quot;&gt;&lt;property id=&quot;20148&quot; value=&quot;5&quot;/&gt;&lt;property id=&quot;20300&quot; value=&quot;Slide 55 - &amp;quot;SUMMARY&amp;quot;&quot;/&gt;&lt;property id=&quot;20307&quot; value=&quot;2655&quot;/&gt;&lt;/object&gt;&lt;object type=&quot;3&quot; unique_id=&quot;11760&quot;&gt;&lt;property id=&quot;20148&quot; value=&quot;5&quot;/&gt;&lt;property id=&quot;20300&quot; value=&quot;Slide 56 - &amp;quot;LEARNING OBJECTIVES RECAP&amp;quot;&quot;/&gt;&lt;property id=&quot;20307&quot; value=&quot;2600&quot;/&gt;&lt;/object&gt;&lt;object type=&quot;3&quot; unique_id=&quot;13014&quot;&gt;&lt;property id=&quot;20148&quot; value=&quot;5&quot;/&gt;&lt;property id=&quot;20300&quot; value=&quot;Slide 8 - &amp;quot;ASTM STANDARDS&amp;quot;&quot;/&gt;&lt;property id=&quot;20307&quot; value=&quot;2660&quot;/&gt;&lt;/object&gt;&lt;/object&gt;&lt;object type=&quot;8&quot; unique_id=&quot;10090&quot;&gt;&lt;/object&gt;&lt;/object&gt;&lt;/database&gt;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W PPT Template_05.01.23  -  Read-Only" id="{E15CB287-213C-43FB-899F-9AFABD47C300}" vid="{51566957-8DC4-4294-A810-5C48E1475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03a03d-74d9-489c-8467-a48e80bd1b34" xsi:nil="true"/>
    <lcf76f155ced4ddcb4097134ff3c332f xmlns="b5220bab-44fd-4cac-96ae-c5ca9800877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7559F6294FB4598A1870D44B4F4AA" ma:contentTypeVersion="11" ma:contentTypeDescription="Create a new document." ma:contentTypeScope="" ma:versionID="e3bc60d1d8a96c9a77cb2ff85758854e">
  <xsd:schema xmlns:xsd="http://www.w3.org/2001/XMLSchema" xmlns:xs="http://www.w3.org/2001/XMLSchema" xmlns:p="http://schemas.microsoft.com/office/2006/metadata/properties" xmlns:ns2="b5220bab-44fd-4cac-96ae-c5ca98008778" xmlns:ns3="9e03a03d-74d9-489c-8467-a48e80bd1b34" targetNamespace="http://schemas.microsoft.com/office/2006/metadata/properties" ma:root="true" ma:fieldsID="5e3df5d5583c3176b344535876ef9a8c" ns2:_="" ns3:_="">
    <xsd:import namespace="b5220bab-44fd-4cac-96ae-c5ca98008778"/>
    <xsd:import namespace="9e03a03d-74d9-489c-8467-a48e80bd1b3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20bab-44fd-4cac-96ae-c5ca9800877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1595159-7d33-45e5-b4e1-cfa7bbb34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3a03d-74d9-489c-8467-a48e80bd1b3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3f1767d-ddc6-4462-9310-ef15bada6264}" ma:internalName="TaxCatchAll" ma:showField="CatchAllData" ma:web="9e03a03d-74d9-489c-8467-a48e80bd1b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1AA1A-3E6C-4798-9A28-A45E3F4468F5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a934d54-0124-4616-b855-7015f71732a1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2A51BAA-4207-46FC-939C-451732F05C9F}"/>
</file>

<file path=customXml/itemProps3.xml><?xml version="1.0" encoding="utf-8"?>
<ds:datastoreItem xmlns:ds="http://schemas.openxmlformats.org/officeDocument/2006/customXml" ds:itemID="{590B418F-C3D6-41CA-B9CC-F0123BF80D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98867</TotalTime>
  <Words>604</Words>
  <Application>Microsoft Office PowerPoint</Application>
  <PresentationFormat>Widescreen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Montserrat</vt:lpstr>
      <vt:lpstr>Montserrat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Wilson</dc:creator>
  <cp:lastModifiedBy>Garrett Easton</cp:lastModifiedBy>
  <cp:revision>229</cp:revision>
  <cp:lastPrinted>2025-06-03T21:21:50Z</cp:lastPrinted>
  <dcterms:created xsi:type="dcterms:W3CDTF">2018-04-16T21:13:29Z</dcterms:created>
  <dcterms:modified xsi:type="dcterms:W3CDTF">2025-09-30T22:14:14Z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0x0101004AB7559F6294FB4598A1870D44B4F4AA</vt:lpwstr>
  </property>
</Properties>
</file>