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50" r:id="rId5"/>
  </p:sldMasterIdLst>
  <p:notesMasterIdLst>
    <p:notesMasterId r:id="rId65"/>
  </p:notesMasterIdLst>
  <p:handoutMasterIdLst>
    <p:handoutMasterId r:id="rId66"/>
  </p:handoutMasterIdLst>
  <p:sldIdLst>
    <p:sldId id="2662" r:id="rId6"/>
    <p:sldId id="2706" r:id="rId7"/>
    <p:sldId id="2708" r:id="rId8"/>
    <p:sldId id="2666" r:id="rId9"/>
    <p:sldId id="2730" r:id="rId10"/>
    <p:sldId id="2731" r:id="rId11"/>
    <p:sldId id="2732" r:id="rId12"/>
    <p:sldId id="2663" r:id="rId13"/>
    <p:sldId id="2664" r:id="rId14"/>
    <p:sldId id="2705" r:id="rId15"/>
    <p:sldId id="259" r:id="rId16"/>
    <p:sldId id="2703" r:id="rId17"/>
    <p:sldId id="2709" r:id="rId18"/>
    <p:sldId id="2680" r:id="rId19"/>
    <p:sldId id="2693" r:id="rId20"/>
    <p:sldId id="2692" r:id="rId21"/>
    <p:sldId id="2667" r:id="rId22"/>
    <p:sldId id="2668" r:id="rId23"/>
    <p:sldId id="2669" r:id="rId24"/>
    <p:sldId id="2687" r:id="rId25"/>
    <p:sldId id="2688" r:id="rId26"/>
    <p:sldId id="2689" r:id="rId27"/>
    <p:sldId id="2670" r:id="rId28"/>
    <p:sldId id="2690" r:id="rId29"/>
    <p:sldId id="2691" r:id="rId30"/>
    <p:sldId id="2710" r:id="rId31"/>
    <p:sldId id="2686" r:id="rId32"/>
    <p:sldId id="2683" r:id="rId33"/>
    <p:sldId id="2684" r:id="rId34"/>
    <p:sldId id="2685" r:id="rId35"/>
    <p:sldId id="2704" r:id="rId36"/>
    <p:sldId id="2712" r:id="rId37"/>
    <p:sldId id="2711" r:id="rId38"/>
    <p:sldId id="2696" r:id="rId39"/>
    <p:sldId id="2697" r:id="rId40"/>
    <p:sldId id="2698" r:id="rId41"/>
    <p:sldId id="2699" r:id="rId42"/>
    <p:sldId id="2702" r:id="rId43"/>
    <p:sldId id="2700" r:id="rId44"/>
    <p:sldId id="2701" r:id="rId45"/>
    <p:sldId id="2713" r:id="rId46"/>
    <p:sldId id="2714" r:id="rId47"/>
    <p:sldId id="2715" r:id="rId48"/>
    <p:sldId id="2718" r:id="rId49"/>
    <p:sldId id="2717" r:id="rId50"/>
    <p:sldId id="2716" r:id="rId51"/>
    <p:sldId id="2719" r:id="rId52"/>
    <p:sldId id="2720" r:id="rId53"/>
    <p:sldId id="2722" r:id="rId54"/>
    <p:sldId id="2724" r:id="rId55"/>
    <p:sldId id="2725" r:id="rId56"/>
    <p:sldId id="2726" r:id="rId57"/>
    <p:sldId id="2728" r:id="rId58"/>
    <p:sldId id="2829" r:id="rId59"/>
    <p:sldId id="2830" r:id="rId60"/>
    <p:sldId id="2831" r:id="rId61"/>
    <p:sldId id="2832" r:id="rId62"/>
    <p:sldId id="2833" r:id="rId63"/>
    <p:sldId id="2834" r:id="rId64"/>
  </p:sldIdLst>
  <p:sldSz cx="12192000" cy="6858000"/>
  <p:notesSz cx="9363075" cy="7077075"/>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3D"/>
    <a:srgbClr val="FF9900"/>
    <a:srgbClr val="2AA842"/>
    <a:srgbClr val="00C864"/>
    <a:srgbClr val="00CC66"/>
    <a:srgbClr val="33CC33"/>
    <a:srgbClr val="00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279E8-0392-4DAF-8CFD-A0E4F36A2076}" v="15" dt="2025-09-30T17:56:52.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MacDonald" userId="S::macdonaldr@kwik-wall.com::3ba0523c-1c7d-4cfc-ae45-ad448b0981a2" providerId="AD" clId="Web-{72655B6C-B658-DC36-B241-ADA1BE3F2B13}"/>
    <pc:docChg chg="modSld">
      <pc:chgData name="Ross MacDonald" userId="S::macdonaldr@kwik-wall.com::3ba0523c-1c7d-4cfc-ae45-ad448b0981a2" providerId="AD" clId="Web-{72655B6C-B658-DC36-B241-ADA1BE3F2B13}" dt="2025-09-02T16:19:27.991" v="209" actId="1076"/>
      <pc:docMkLst>
        <pc:docMk/>
      </pc:docMkLst>
      <pc:sldChg chg="modSp">
        <pc:chgData name="Ross MacDonald" userId="S::macdonaldr@kwik-wall.com::3ba0523c-1c7d-4cfc-ae45-ad448b0981a2" providerId="AD" clId="Web-{72655B6C-B658-DC36-B241-ADA1BE3F2B13}" dt="2025-09-02T16:15:36.576" v="193" actId="1076"/>
        <pc:sldMkLst>
          <pc:docMk/>
          <pc:sldMk cId="201599068" sldId="2663"/>
        </pc:sldMkLst>
        <pc:picChg chg="mod">
          <ac:chgData name="Ross MacDonald" userId="S::macdonaldr@kwik-wall.com::3ba0523c-1c7d-4cfc-ae45-ad448b0981a2" providerId="AD" clId="Web-{72655B6C-B658-DC36-B241-ADA1BE3F2B13}" dt="2025-09-02T16:15:36.576" v="193" actId="1076"/>
          <ac:picMkLst>
            <pc:docMk/>
            <pc:sldMk cId="201599068" sldId="2663"/>
            <ac:picMk id="2" creationId="{BC805F50-657B-DB36-B8DD-393C3F44E07B}"/>
          </ac:picMkLst>
        </pc:picChg>
      </pc:sldChg>
      <pc:sldChg chg="addSp delSp modSp">
        <pc:chgData name="Ross MacDonald" userId="S::macdonaldr@kwik-wall.com::3ba0523c-1c7d-4cfc-ae45-ad448b0981a2" providerId="AD" clId="Web-{72655B6C-B658-DC36-B241-ADA1BE3F2B13}" dt="2025-09-02T16:16:17.733" v="205" actId="20577"/>
        <pc:sldMkLst>
          <pc:docMk/>
          <pc:sldMk cId="2074984395" sldId="2664"/>
        </pc:sldMkLst>
        <pc:spChg chg="add mod">
          <ac:chgData name="Ross MacDonald" userId="S::macdonaldr@kwik-wall.com::3ba0523c-1c7d-4cfc-ae45-ad448b0981a2" providerId="AD" clId="Web-{72655B6C-B658-DC36-B241-ADA1BE3F2B13}" dt="2025-09-02T16:10:30.439" v="176" actId="1076"/>
          <ac:spMkLst>
            <pc:docMk/>
            <pc:sldMk cId="2074984395" sldId="2664"/>
            <ac:spMk id="4" creationId="{5744DD1F-C161-33C2-7866-2A0D0630DB85}"/>
          </ac:spMkLst>
        </pc:spChg>
        <pc:spChg chg="mod">
          <ac:chgData name="Ross MacDonald" userId="S::macdonaldr@kwik-wall.com::3ba0523c-1c7d-4cfc-ae45-ad448b0981a2" providerId="AD" clId="Web-{72655B6C-B658-DC36-B241-ADA1BE3F2B13}" dt="2025-09-02T16:16:00.733" v="202" actId="1076"/>
          <ac:spMkLst>
            <pc:docMk/>
            <pc:sldMk cId="2074984395" sldId="2664"/>
            <ac:spMk id="12" creationId="{B58A4DEC-7650-9D63-218B-EBFC8130150D}"/>
          </ac:spMkLst>
        </pc:spChg>
        <pc:spChg chg="mod">
          <ac:chgData name="Ross MacDonald" userId="S::macdonaldr@kwik-wall.com::3ba0523c-1c7d-4cfc-ae45-ad448b0981a2" providerId="AD" clId="Web-{72655B6C-B658-DC36-B241-ADA1BE3F2B13}" dt="2025-09-02T16:09:48.844" v="161" actId="1076"/>
          <ac:spMkLst>
            <pc:docMk/>
            <pc:sldMk cId="2074984395" sldId="2664"/>
            <ac:spMk id="13" creationId="{93A0FC4C-BDCB-6280-388C-62CE436C6CBA}"/>
          </ac:spMkLst>
        </pc:spChg>
        <pc:spChg chg="mod">
          <ac:chgData name="Ross MacDonald" userId="S::macdonaldr@kwik-wall.com::3ba0523c-1c7d-4cfc-ae45-ad448b0981a2" providerId="AD" clId="Web-{72655B6C-B658-DC36-B241-ADA1BE3F2B13}" dt="2025-09-02T16:09:51.844" v="162" actId="1076"/>
          <ac:spMkLst>
            <pc:docMk/>
            <pc:sldMk cId="2074984395" sldId="2664"/>
            <ac:spMk id="14" creationId="{49AE9C58-DFE4-EFBB-CE01-BDBC0E9974F6}"/>
          </ac:spMkLst>
        </pc:spChg>
        <pc:spChg chg="mod">
          <ac:chgData name="Ross MacDonald" userId="S::macdonaldr@kwik-wall.com::3ba0523c-1c7d-4cfc-ae45-ad448b0981a2" providerId="AD" clId="Web-{72655B6C-B658-DC36-B241-ADA1BE3F2B13}" dt="2025-09-02T16:10:33.705" v="177" actId="1076"/>
          <ac:spMkLst>
            <pc:docMk/>
            <pc:sldMk cId="2074984395" sldId="2664"/>
            <ac:spMk id="15" creationId="{571006E7-DDA6-0781-9B08-12528AF19939}"/>
          </ac:spMkLst>
        </pc:spChg>
        <pc:spChg chg="mod">
          <ac:chgData name="Ross MacDonald" userId="S::macdonaldr@kwik-wall.com::3ba0523c-1c7d-4cfc-ae45-ad448b0981a2" providerId="AD" clId="Web-{72655B6C-B658-DC36-B241-ADA1BE3F2B13}" dt="2025-09-02T16:16:17.733" v="205" actId="20577"/>
          <ac:spMkLst>
            <pc:docMk/>
            <pc:sldMk cId="2074984395" sldId="2664"/>
            <ac:spMk id="17" creationId="{272B5112-D412-C83C-0575-E39A8C5D3F32}"/>
          </ac:spMkLst>
        </pc:spChg>
        <pc:spChg chg="mod">
          <ac:chgData name="Ross MacDonald" userId="S::macdonaldr@kwik-wall.com::3ba0523c-1c7d-4cfc-ae45-ad448b0981a2" providerId="AD" clId="Web-{72655B6C-B658-DC36-B241-ADA1BE3F2B13}" dt="2025-09-02T16:10:19.548" v="172" actId="1076"/>
          <ac:spMkLst>
            <pc:docMk/>
            <pc:sldMk cId="2074984395" sldId="2664"/>
            <ac:spMk id="19" creationId="{D42E541B-1218-8E21-2775-9E57BF99CA4C}"/>
          </ac:spMkLst>
        </pc:spChg>
        <pc:spChg chg="mod">
          <ac:chgData name="Ross MacDonald" userId="S::macdonaldr@kwik-wall.com::3ba0523c-1c7d-4cfc-ae45-ad448b0981a2" providerId="AD" clId="Web-{72655B6C-B658-DC36-B241-ADA1BE3F2B13}" dt="2025-09-02T16:10:28.267" v="175" actId="1076"/>
          <ac:spMkLst>
            <pc:docMk/>
            <pc:sldMk cId="2074984395" sldId="2664"/>
            <ac:spMk id="20" creationId="{CAE0B588-1B75-109A-5EEB-63EE9040067F}"/>
          </ac:spMkLst>
        </pc:spChg>
        <pc:spChg chg="mod">
          <ac:chgData name="Ross MacDonald" userId="S::macdonaldr@kwik-wall.com::3ba0523c-1c7d-4cfc-ae45-ad448b0981a2" providerId="AD" clId="Web-{72655B6C-B658-DC36-B241-ADA1BE3F2B13}" dt="2025-09-02T16:10:22.673" v="173" actId="1076"/>
          <ac:spMkLst>
            <pc:docMk/>
            <pc:sldMk cId="2074984395" sldId="2664"/>
            <ac:spMk id="21" creationId="{39DC0614-698D-3AD2-149C-A99BC29B849E}"/>
          </ac:spMkLst>
        </pc:spChg>
        <pc:picChg chg="mod">
          <ac:chgData name="Ross MacDonald" userId="S::macdonaldr@kwik-wall.com::3ba0523c-1c7d-4cfc-ae45-ad448b0981a2" providerId="AD" clId="Web-{72655B6C-B658-DC36-B241-ADA1BE3F2B13}" dt="2025-09-02T16:10:36.908" v="178" actId="1076"/>
          <ac:picMkLst>
            <pc:docMk/>
            <pc:sldMk cId="2074984395" sldId="2664"/>
            <ac:picMk id="2" creationId="{8CB65972-1305-35C8-DCEB-4E3379D0C562}"/>
          </ac:picMkLst>
        </pc:picChg>
        <pc:picChg chg="mod">
          <ac:chgData name="Ross MacDonald" userId="S::macdonaldr@kwik-wall.com::3ba0523c-1c7d-4cfc-ae45-ad448b0981a2" providerId="AD" clId="Web-{72655B6C-B658-DC36-B241-ADA1BE3F2B13}" dt="2025-09-02T16:10:40.861" v="179" actId="1076"/>
          <ac:picMkLst>
            <pc:docMk/>
            <pc:sldMk cId="2074984395" sldId="2664"/>
            <ac:picMk id="3" creationId="{D04E0FB4-1BB0-7CA8-4896-6086EEA08405}"/>
          </ac:picMkLst>
        </pc:picChg>
      </pc:sldChg>
      <pc:sldChg chg="addSp delSp modSp">
        <pc:chgData name="Ross MacDonald" userId="S::macdonaldr@kwik-wall.com::3ba0523c-1c7d-4cfc-ae45-ad448b0981a2" providerId="AD" clId="Web-{72655B6C-B658-DC36-B241-ADA1BE3F2B13}" dt="2025-09-02T16:19:27.991" v="209" actId="1076"/>
        <pc:sldMkLst>
          <pc:docMk/>
          <pc:sldMk cId="579203150" sldId="2670"/>
        </pc:sldMkLst>
        <pc:picChg chg="add mod">
          <ac:chgData name="Ross MacDonald" userId="S::macdonaldr@kwik-wall.com::3ba0523c-1c7d-4cfc-ae45-ad448b0981a2" providerId="AD" clId="Web-{72655B6C-B658-DC36-B241-ADA1BE3F2B13}" dt="2025-09-02T16:19:27.991" v="209" actId="1076"/>
          <ac:picMkLst>
            <pc:docMk/>
            <pc:sldMk cId="579203150" sldId="2670"/>
            <ac:picMk id="2" creationId="{466665C8-3F6B-D9F4-B9E2-4C4D4219ED65}"/>
          </ac:picMkLst>
        </pc:picChg>
      </pc:sldChg>
      <pc:sldChg chg="modSp">
        <pc:chgData name="Ross MacDonald" userId="S::macdonaldr@kwik-wall.com::3ba0523c-1c7d-4cfc-ae45-ad448b0981a2" providerId="AD" clId="Web-{72655B6C-B658-DC36-B241-ADA1BE3F2B13}" dt="2025-09-02T16:12:24.975" v="181" actId="20577"/>
        <pc:sldMkLst>
          <pc:docMk/>
          <pc:sldMk cId="3151961321" sldId="2680"/>
        </pc:sldMkLst>
        <pc:spChg chg="mod">
          <ac:chgData name="Ross MacDonald" userId="S::macdonaldr@kwik-wall.com::3ba0523c-1c7d-4cfc-ae45-ad448b0981a2" providerId="AD" clId="Web-{72655B6C-B658-DC36-B241-ADA1BE3F2B13}" dt="2025-09-02T16:12:24.975" v="181" actId="20577"/>
          <ac:spMkLst>
            <pc:docMk/>
            <pc:sldMk cId="3151961321" sldId="2680"/>
            <ac:spMk id="3" creationId="{59CE689B-B76D-4E3A-4BD9-B1E55A08178A}"/>
          </ac:spMkLst>
        </pc:spChg>
      </pc:sldChg>
      <pc:sldChg chg="addAnim modAnim">
        <pc:chgData name="Ross MacDonald" userId="S::macdonaldr@kwik-wall.com::3ba0523c-1c7d-4cfc-ae45-ad448b0981a2" providerId="AD" clId="Web-{72655B6C-B658-DC36-B241-ADA1BE3F2B13}" dt="2025-09-02T16:18:15.847" v="207"/>
        <pc:sldMkLst>
          <pc:docMk/>
          <pc:sldMk cId="4178159272" sldId="2703"/>
        </pc:sldMkLst>
      </pc:sldChg>
      <pc:sldChg chg="addSp delSp modSp">
        <pc:chgData name="Ross MacDonald" userId="S::macdonaldr@kwik-wall.com::3ba0523c-1c7d-4cfc-ae45-ad448b0981a2" providerId="AD" clId="Web-{72655B6C-B658-DC36-B241-ADA1BE3F2B13}" dt="2025-09-02T16:15:05.028" v="191" actId="1076"/>
        <pc:sldMkLst>
          <pc:docMk/>
          <pc:sldMk cId="3764704548" sldId="2731"/>
        </pc:sldMkLst>
        <pc:picChg chg="add mod">
          <ac:chgData name="Ross MacDonald" userId="S::macdonaldr@kwik-wall.com::3ba0523c-1c7d-4cfc-ae45-ad448b0981a2" providerId="AD" clId="Web-{72655B6C-B658-DC36-B241-ADA1BE3F2B13}" dt="2025-09-02T16:15:05.028" v="191" actId="1076"/>
          <ac:picMkLst>
            <pc:docMk/>
            <pc:sldMk cId="3764704548" sldId="2731"/>
            <ac:picMk id="5" creationId="{6B72D99B-C109-CE68-F97A-08003E374A15}"/>
          </ac:picMkLst>
        </pc:picChg>
      </pc:sldChg>
    </pc:docChg>
  </pc:docChgLst>
  <pc:docChgLst>
    <pc:chgData name="Ross MacDonald" userId="S::macdonaldr@kwik-wall.com::3ba0523c-1c7d-4cfc-ae45-ad448b0981a2" providerId="AD" clId="Web-{BA754A64-F841-3428-6C0A-DA888E345D76}"/>
    <pc:docChg chg="modSld">
      <pc:chgData name="Ross MacDonald" userId="S::macdonaldr@kwik-wall.com::3ba0523c-1c7d-4cfc-ae45-ad448b0981a2" providerId="AD" clId="Web-{BA754A64-F841-3428-6C0A-DA888E345D76}" dt="2025-09-29T17:21:01.076" v="35" actId="14100"/>
      <pc:docMkLst>
        <pc:docMk/>
      </pc:docMkLst>
      <pc:sldChg chg="addSp delSp modSp">
        <pc:chgData name="Ross MacDonald" userId="S::macdonaldr@kwik-wall.com::3ba0523c-1c7d-4cfc-ae45-ad448b0981a2" providerId="AD" clId="Web-{BA754A64-F841-3428-6C0A-DA888E345D76}" dt="2025-09-29T17:21:01.076" v="35" actId="14100"/>
        <pc:sldMkLst>
          <pc:docMk/>
          <pc:sldMk cId="1967841681" sldId="2662"/>
        </pc:sldMkLst>
        <pc:picChg chg="add del mod">
          <ac:chgData name="Ross MacDonald" userId="S::macdonaldr@kwik-wall.com::3ba0523c-1c7d-4cfc-ae45-ad448b0981a2" providerId="AD" clId="Web-{BA754A64-F841-3428-6C0A-DA888E345D76}" dt="2025-09-29T17:15:32.845" v="2"/>
          <ac:picMkLst>
            <pc:docMk/>
            <pc:sldMk cId="1967841681" sldId="2662"/>
            <ac:picMk id="2" creationId="{CB266A0D-D13E-297E-8BDA-48D566E676F8}"/>
          </ac:picMkLst>
        </pc:picChg>
        <pc:picChg chg="add mod ord modCrop">
          <ac:chgData name="Ross MacDonald" userId="S::macdonaldr@kwik-wall.com::3ba0523c-1c7d-4cfc-ae45-ad448b0981a2" providerId="AD" clId="Web-{BA754A64-F841-3428-6C0A-DA888E345D76}" dt="2025-09-29T17:21:01.076" v="35" actId="14100"/>
          <ac:picMkLst>
            <pc:docMk/>
            <pc:sldMk cId="1967841681" sldId="2662"/>
            <ac:picMk id="3" creationId="{0A391099-961A-370F-8672-D7808BF79C68}"/>
          </ac:picMkLst>
        </pc:picChg>
        <pc:picChg chg="add del">
          <ac:chgData name="Ross MacDonald" userId="S::macdonaldr@kwik-wall.com::3ba0523c-1c7d-4cfc-ae45-ad448b0981a2" providerId="AD" clId="Web-{BA754A64-F841-3428-6C0A-DA888E345D76}" dt="2025-09-29T17:20:18.856" v="27"/>
          <ac:picMkLst>
            <pc:docMk/>
            <pc:sldMk cId="1967841681" sldId="2662"/>
            <ac:picMk id="12" creationId="{D0BE1BB2-AFFC-F0BD-C70A-E153FD84D368}"/>
          </ac:picMkLst>
        </pc:picChg>
        <pc:picChg chg="mod">
          <ac:chgData name="Ross MacDonald" userId="S::macdonaldr@kwik-wall.com::3ba0523c-1c7d-4cfc-ae45-ad448b0981a2" providerId="AD" clId="Web-{BA754A64-F841-3428-6C0A-DA888E345D76}" dt="2025-09-29T17:20:29.997" v="29" actId="1076"/>
          <ac:picMkLst>
            <pc:docMk/>
            <pc:sldMk cId="1967841681" sldId="2662"/>
            <ac:picMk id="15" creationId="{FA382B83-209A-BC5C-E527-D49784906C9C}"/>
          </ac:picMkLst>
        </pc:picChg>
      </pc:sldChg>
    </pc:docChg>
  </pc:docChgLst>
  <pc:docChgLst>
    <pc:chgData name="Garrett Easton" userId="c5f896a8-dea3-4bbb-a9a9-718125e07d68" providerId="ADAL" clId="{B42C2E9F-16DB-4F57-AF79-3606A4747659}"/>
    <pc:docChg chg="undo custSel addSld delSld modSld sldOrd">
      <pc:chgData name="Garrett Easton" userId="c5f896a8-dea3-4bbb-a9a9-718125e07d68" providerId="ADAL" clId="{B42C2E9F-16DB-4F57-AF79-3606A4747659}" dt="2025-09-30T17:57:51.124" v="118" actId="478"/>
      <pc:docMkLst>
        <pc:docMk/>
      </pc:docMkLst>
      <pc:sldChg chg="modTransition">
        <pc:chgData name="Garrett Easton" userId="c5f896a8-dea3-4bbb-a9a9-718125e07d68" providerId="ADAL" clId="{B42C2E9F-16DB-4F57-AF79-3606A4747659}" dt="2025-09-30T17:55:01.769" v="106"/>
        <pc:sldMkLst>
          <pc:docMk/>
          <pc:sldMk cId="577618983" sldId="259"/>
        </pc:sldMkLst>
      </pc:sldChg>
      <pc:sldChg chg="addSp delSp modSp mod modTransition delAnim modAnim">
        <pc:chgData name="Garrett Easton" userId="c5f896a8-dea3-4bbb-a9a9-718125e07d68" providerId="ADAL" clId="{B42C2E9F-16DB-4F57-AF79-3606A4747659}" dt="2025-09-30T17:57:18.731" v="117" actId="478"/>
        <pc:sldMkLst>
          <pc:docMk/>
          <pc:sldMk cId="1967841681" sldId="2662"/>
        </pc:sldMkLst>
        <pc:picChg chg="add del mod">
          <ac:chgData name="Garrett Easton" userId="c5f896a8-dea3-4bbb-a9a9-718125e07d68" providerId="ADAL" clId="{B42C2E9F-16DB-4F57-AF79-3606A4747659}" dt="2025-09-30T17:53:42.316" v="97"/>
          <ac:picMkLst>
            <pc:docMk/>
            <pc:sldMk cId="1967841681" sldId="2662"/>
            <ac:picMk id="5" creationId="{74D88046-E468-F594-CFEE-7BBE86323C90}"/>
          </ac:picMkLst>
        </pc:picChg>
        <pc:picChg chg="add del mod ord">
          <ac:chgData name="Garrett Easton" userId="c5f896a8-dea3-4bbb-a9a9-718125e07d68" providerId="ADAL" clId="{B42C2E9F-16DB-4F57-AF79-3606A4747659}" dt="2025-09-30T17:53:53.004" v="98"/>
          <ac:picMkLst>
            <pc:docMk/>
            <pc:sldMk cId="1967841681" sldId="2662"/>
            <ac:picMk id="8" creationId="{0C44B2BA-15BC-EE59-6E2E-3EB06E318A53}"/>
          </ac:picMkLst>
        </pc:picChg>
        <pc:picChg chg="add del mod">
          <ac:chgData name="Garrett Easton" userId="c5f896a8-dea3-4bbb-a9a9-718125e07d68" providerId="ADAL" clId="{B42C2E9F-16DB-4F57-AF79-3606A4747659}" dt="2025-09-30T17:54:06.308" v="100"/>
          <ac:picMkLst>
            <pc:docMk/>
            <pc:sldMk cId="1967841681" sldId="2662"/>
            <ac:picMk id="9" creationId="{51A1DFFE-5730-3166-E630-847188EE809F}"/>
          </ac:picMkLst>
        </pc:picChg>
        <pc:picChg chg="add del mod ord">
          <ac:chgData name="Garrett Easton" userId="c5f896a8-dea3-4bbb-a9a9-718125e07d68" providerId="ADAL" clId="{B42C2E9F-16DB-4F57-AF79-3606A4747659}" dt="2025-09-30T17:54:25.286" v="101"/>
          <ac:picMkLst>
            <pc:docMk/>
            <pc:sldMk cId="1967841681" sldId="2662"/>
            <ac:picMk id="12" creationId="{A4722540-E343-B694-935E-DC94EDA40399}"/>
          </ac:picMkLst>
        </pc:picChg>
        <pc:picChg chg="add del mod">
          <ac:chgData name="Garrett Easton" userId="c5f896a8-dea3-4bbb-a9a9-718125e07d68" providerId="ADAL" clId="{B42C2E9F-16DB-4F57-AF79-3606A4747659}" dt="2025-09-30T17:54:49.308" v="103"/>
          <ac:picMkLst>
            <pc:docMk/>
            <pc:sldMk cId="1967841681" sldId="2662"/>
            <ac:picMk id="13" creationId="{DEEB9B07-9C2D-7387-039F-862FE90F4012}"/>
          </ac:picMkLst>
        </pc:picChg>
        <pc:picChg chg="add del mod ord">
          <ac:chgData name="Garrett Easton" userId="c5f896a8-dea3-4bbb-a9a9-718125e07d68" providerId="ADAL" clId="{B42C2E9F-16DB-4F57-AF79-3606A4747659}" dt="2025-09-30T17:55:10.954" v="107"/>
          <ac:picMkLst>
            <pc:docMk/>
            <pc:sldMk cId="1967841681" sldId="2662"/>
            <ac:picMk id="18" creationId="{1DF0CBE8-4C34-F85E-6405-7DCC706E8349}"/>
          </ac:picMkLst>
        </pc:picChg>
        <pc:picChg chg="add del mod">
          <ac:chgData name="Garrett Easton" userId="c5f896a8-dea3-4bbb-a9a9-718125e07d68" providerId="ADAL" clId="{B42C2E9F-16DB-4F57-AF79-3606A4747659}" dt="2025-09-30T17:55:16.942" v="109"/>
          <ac:picMkLst>
            <pc:docMk/>
            <pc:sldMk cId="1967841681" sldId="2662"/>
            <ac:picMk id="19" creationId="{D96CA6EE-A61B-1C95-0523-7DFF9D320CDB}"/>
          </ac:picMkLst>
        </pc:picChg>
        <pc:picChg chg="add del mod ord">
          <ac:chgData name="Garrett Easton" userId="c5f896a8-dea3-4bbb-a9a9-718125e07d68" providerId="ADAL" clId="{B42C2E9F-16DB-4F57-AF79-3606A4747659}" dt="2025-09-30T17:55:46.325" v="110"/>
          <ac:picMkLst>
            <pc:docMk/>
            <pc:sldMk cId="1967841681" sldId="2662"/>
            <ac:picMk id="22" creationId="{111964DF-E055-42AD-8773-B12F742A6AAC}"/>
          </ac:picMkLst>
        </pc:picChg>
        <pc:picChg chg="add del mod">
          <ac:chgData name="Garrett Easton" userId="c5f896a8-dea3-4bbb-a9a9-718125e07d68" providerId="ADAL" clId="{B42C2E9F-16DB-4F57-AF79-3606A4747659}" dt="2025-09-30T17:55:57.579" v="112"/>
          <ac:picMkLst>
            <pc:docMk/>
            <pc:sldMk cId="1967841681" sldId="2662"/>
            <ac:picMk id="23" creationId="{BDE536F2-DD3B-7AB4-0E1C-2C9D04416956}"/>
          </ac:picMkLst>
        </pc:picChg>
        <pc:picChg chg="add del mod ord">
          <ac:chgData name="Garrett Easton" userId="c5f896a8-dea3-4bbb-a9a9-718125e07d68" providerId="ADAL" clId="{B42C2E9F-16DB-4F57-AF79-3606A4747659}" dt="2025-09-30T17:56:10.087" v="113"/>
          <ac:picMkLst>
            <pc:docMk/>
            <pc:sldMk cId="1967841681" sldId="2662"/>
            <ac:picMk id="26" creationId="{44EA80A1-115A-FD24-52C9-FDA6723D0F10}"/>
          </ac:picMkLst>
        </pc:picChg>
        <pc:picChg chg="add del mod">
          <ac:chgData name="Garrett Easton" userId="c5f896a8-dea3-4bbb-a9a9-718125e07d68" providerId="ADAL" clId="{B42C2E9F-16DB-4F57-AF79-3606A4747659}" dt="2025-09-30T17:56:41.468" v="115"/>
          <ac:picMkLst>
            <pc:docMk/>
            <pc:sldMk cId="1967841681" sldId="2662"/>
            <ac:picMk id="27" creationId="{180DC6A6-C23B-89F7-BD97-09FDEDDE3486}"/>
          </ac:picMkLst>
        </pc:picChg>
        <pc:picChg chg="add del mod ord">
          <ac:chgData name="Garrett Easton" userId="c5f896a8-dea3-4bbb-a9a9-718125e07d68" providerId="ADAL" clId="{B42C2E9F-16DB-4F57-AF79-3606A4747659}" dt="2025-09-30T17:56:52.238" v="116"/>
          <ac:picMkLst>
            <pc:docMk/>
            <pc:sldMk cId="1967841681" sldId="2662"/>
            <ac:picMk id="32" creationId="{52B398DE-B41B-BBCB-A144-5C0C42AC71E2}"/>
          </ac:picMkLst>
        </pc:picChg>
        <pc:picChg chg="add del mod">
          <ac:chgData name="Garrett Easton" userId="c5f896a8-dea3-4bbb-a9a9-718125e07d68" providerId="ADAL" clId="{B42C2E9F-16DB-4F57-AF79-3606A4747659}" dt="2025-09-30T17:57:18.731" v="117" actId="478"/>
          <ac:picMkLst>
            <pc:docMk/>
            <pc:sldMk cId="1967841681" sldId="2662"/>
            <ac:picMk id="33" creationId="{D4C18C04-D559-2107-C03A-B4A9500B124A}"/>
          </ac:picMkLst>
        </pc:picChg>
      </pc:sldChg>
      <pc:sldChg chg="modTransition">
        <pc:chgData name="Garrett Easton" userId="c5f896a8-dea3-4bbb-a9a9-718125e07d68" providerId="ADAL" clId="{B42C2E9F-16DB-4F57-AF79-3606A4747659}" dt="2025-09-30T17:55:01.769" v="106"/>
        <pc:sldMkLst>
          <pc:docMk/>
          <pc:sldMk cId="201599068" sldId="2663"/>
        </pc:sldMkLst>
      </pc:sldChg>
      <pc:sldChg chg="modTransition">
        <pc:chgData name="Garrett Easton" userId="c5f896a8-dea3-4bbb-a9a9-718125e07d68" providerId="ADAL" clId="{B42C2E9F-16DB-4F57-AF79-3606A4747659}" dt="2025-09-30T17:55:01.769" v="106"/>
        <pc:sldMkLst>
          <pc:docMk/>
          <pc:sldMk cId="2074984395" sldId="2664"/>
        </pc:sldMkLst>
      </pc:sldChg>
      <pc:sldChg chg="modTransition">
        <pc:chgData name="Garrett Easton" userId="c5f896a8-dea3-4bbb-a9a9-718125e07d68" providerId="ADAL" clId="{B42C2E9F-16DB-4F57-AF79-3606A4747659}" dt="2025-09-30T17:55:01.769" v="106"/>
        <pc:sldMkLst>
          <pc:docMk/>
          <pc:sldMk cId="4247446203" sldId="2666"/>
        </pc:sldMkLst>
      </pc:sldChg>
      <pc:sldChg chg="modTransition">
        <pc:chgData name="Garrett Easton" userId="c5f896a8-dea3-4bbb-a9a9-718125e07d68" providerId="ADAL" clId="{B42C2E9F-16DB-4F57-AF79-3606A4747659}" dt="2025-09-30T17:55:01.769" v="106"/>
        <pc:sldMkLst>
          <pc:docMk/>
          <pc:sldMk cId="2440384554" sldId="2667"/>
        </pc:sldMkLst>
      </pc:sldChg>
      <pc:sldChg chg="modTransition">
        <pc:chgData name="Garrett Easton" userId="c5f896a8-dea3-4bbb-a9a9-718125e07d68" providerId="ADAL" clId="{B42C2E9F-16DB-4F57-AF79-3606A4747659}" dt="2025-09-30T17:55:01.769" v="106"/>
        <pc:sldMkLst>
          <pc:docMk/>
          <pc:sldMk cId="915339959" sldId="2668"/>
        </pc:sldMkLst>
      </pc:sldChg>
      <pc:sldChg chg="modTransition">
        <pc:chgData name="Garrett Easton" userId="c5f896a8-dea3-4bbb-a9a9-718125e07d68" providerId="ADAL" clId="{B42C2E9F-16DB-4F57-AF79-3606A4747659}" dt="2025-09-30T17:55:01.769" v="106"/>
        <pc:sldMkLst>
          <pc:docMk/>
          <pc:sldMk cId="4165416664" sldId="2669"/>
        </pc:sldMkLst>
      </pc:sldChg>
      <pc:sldChg chg="modTransition">
        <pc:chgData name="Garrett Easton" userId="c5f896a8-dea3-4bbb-a9a9-718125e07d68" providerId="ADAL" clId="{B42C2E9F-16DB-4F57-AF79-3606A4747659}" dt="2025-09-30T17:55:01.769" v="106"/>
        <pc:sldMkLst>
          <pc:docMk/>
          <pc:sldMk cId="579203150" sldId="2670"/>
        </pc:sldMkLst>
      </pc:sldChg>
      <pc:sldChg chg="modTransition">
        <pc:chgData name="Garrett Easton" userId="c5f896a8-dea3-4bbb-a9a9-718125e07d68" providerId="ADAL" clId="{B42C2E9F-16DB-4F57-AF79-3606A4747659}" dt="2025-09-30T17:55:01.769" v="106"/>
        <pc:sldMkLst>
          <pc:docMk/>
          <pc:sldMk cId="3151961321" sldId="2680"/>
        </pc:sldMkLst>
      </pc:sldChg>
      <pc:sldChg chg="modTransition">
        <pc:chgData name="Garrett Easton" userId="c5f896a8-dea3-4bbb-a9a9-718125e07d68" providerId="ADAL" clId="{B42C2E9F-16DB-4F57-AF79-3606A4747659}" dt="2025-09-30T17:55:01.769" v="106"/>
        <pc:sldMkLst>
          <pc:docMk/>
          <pc:sldMk cId="2729807331" sldId="2683"/>
        </pc:sldMkLst>
      </pc:sldChg>
      <pc:sldChg chg="modTransition">
        <pc:chgData name="Garrett Easton" userId="c5f896a8-dea3-4bbb-a9a9-718125e07d68" providerId="ADAL" clId="{B42C2E9F-16DB-4F57-AF79-3606A4747659}" dt="2025-09-30T17:55:01.769" v="106"/>
        <pc:sldMkLst>
          <pc:docMk/>
          <pc:sldMk cId="2640796155" sldId="2684"/>
        </pc:sldMkLst>
      </pc:sldChg>
      <pc:sldChg chg="modTransition">
        <pc:chgData name="Garrett Easton" userId="c5f896a8-dea3-4bbb-a9a9-718125e07d68" providerId="ADAL" clId="{B42C2E9F-16DB-4F57-AF79-3606A4747659}" dt="2025-09-30T17:55:01.769" v="106"/>
        <pc:sldMkLst>
          <pc:docMk/>
          <pc:sldMk cId="55751007" sldId="2685"/>
        </pc:sldMkLst>
      </pc:sldChg>
      <pc:sldChg chg="modTransition">
        <pc:chgData name="Garrett Easton" userId="c5f896a8-dea3-4bbb-a9a9-718125e07d68" providerId="ADAL" clId="{B42C2E9F-16DB-4F57-AF79-3606A4747659}" dt="2025-09-30T17:55:01.769" v="106"/>
        <pc:sldMkLst>
          <pc:docMk/>
          <pc:sldMk cId="1165986915" sldId="2686"/>
        </pc:sldMkLst>
      </pc:sldChg>
      <pc:sldChg chg="modTransition">
        <pc:chgData name="Garrett Easton" userId="c5f896a8-dea3-4bbb-a9a9-718125e07d68" providerId="ADAL" clId="{B42C2E9F-16DB-4F57-AF79-3606A4747659}" dt="2025-09-30T17:55:01.769" v="106"/>
        <pc:sldMkLst>
          <pc:docMk/>
          <pc:sldMk cId="1262504440" sldId="2687"/>
        </pc:sldMkLst>
      </pc:sldChg>
      <pc:sldChg chg="modTransition">
        <pc:chgData name="Garrett Easton" userId="c5f896a8-dea3-4bbb-a9a9-718125e07d68" providerId="ADAL" clId="{B42C2E9F-16DB-4F57-AF79-3606A4747659}" dt="2025-09-30T17:55:01.769" v="106"/>
        <pc:sldMkLst>
          <pc:docMk/>
          <pc:sldMk cId="3089786978" sldId="2688"/>
        </pc:sldMkLst>
      </pc:sldChg>
      <pc:sldChg chg="modTransition">
        <pc:chgData name="Garrett Easton" userId="c5f896a8-dea3-4bbb-a9a9-718125e07d68" providerId="ADAL" clId="{B42C2E9F-16DB-4F57-AF79-3606A4747659}" dt="2025-09-30T17:55:01.769" v="106"/>
        <pc:sldMkLst>
          <pc:docMk/>
          <pc:sldMk cId="1126052172" sldId="2689"/>
        </pc:sldMkLst>
      </pc:sldChg>
      <pc:sldChg chg="modTransition">
        <pc:chgData name="Garrett Easton" userId="c5f896a8-dea3-4bbb-a9a9-718125e07d68" providerId="ADAL" clId="{B42C2E9F-16DB-4F57-AF79-3606A4747659}" dt="2025-09-30T17:55:01.769" v="106"/>
        <pc:sldMkLst>
          <pc:docMk/>
          <pc:sldMk cId="420005080" sldId="2690"/>
        </pc:sldMkLst>
      </pc:sldChg>
      <pc:sldChg chg="modTransition">
        <pc:chgData name="Garrett Easton" userId="c5f896a8-dea3-4bbb-a9a9-718125e07d68" providerId="ADAL" clId="{B42C2E9F-16DB-4F57-AF79-3606A4747659}" dt="2025-09-30T17:55:01.769" v="106"/>
        <pc:sldMkLst>
          <pc:docMk/>
          <pc:sldMk cId="2144346636" sldId="2691"/>
        </pc:sldMkLst>
      </pc:sldChg>
      <pc:sldChg chg="modTransition">
        <pc:chgData name="Garrett Easton" userId="c5f896a8-dea3-4bbb-a9a9-718125e07d68" providerId="ADAL" clId="{B42C2E9F-16DB-4F57-AF79-3606A4747659}" dt="2025-09-30T17:55:01.769" v="106"/>
        <pc:sldMkLst>
          <pc:docMk/>
          <pc:sldMk cId="1286999105" sldId="2692"/>
        </pc:sldMkLst>
      </pc:sldChg>
      <pc:sldChg chg="modTransition">
        <pc:chgData name="Garrett Easton" userId="c5f896a8-dea3-4bbb-a9a9-718125e07d68" providerId="ADAL" clId="{B42C2E9F-16DB-4F57-AF79-3606A4747659}" dt="2025-09-30T17:55:01.769" v="106"/>
        <pc:sldMkLst>
          <pc:docMk/>
          <pc:sldMk cId="2360918196" sldId="2693"/>
        </pc:sldMkLst>
      </pc:sldChg>
      <pc:sldChg chg="modTransition">
        <pc:chgData name="Garrett Easton" userId="c5f896a8-dea3-4bbb-a9a9-718125e07d68" providerId="ADAL" clId="{B42C2E9F-16DB-4F57-AF79-3606A4747659}" dt="2025-09-30T17:55:01.769" v="106"/>
        <pc:sldMkLst>
          <pc:docMk/>
          <pc:sldMk cId="776445350" sldId="2696"/>
        </pc:sldMkLst>
      </pc:sldChg>
      <pc:sldChg chg="modTransition">
        <pc:chgData name="Garrett Easton" userId="c5f896a8-dea3-4bbb-a9a9-718125e07d68" providerId="ADAL" clId="{B42C2E9F-16DB-4F57-AF79-3606A4747659}" dt="2025-09-30T17:55:01.769" v="106"/>
        <pc:sldMkLst>
          <pc:docMk/>
          <pc:sldMk cId="2705184817" sldId="2697"/>
        </pc:sldMkLst>
      </pc:sldChg>
      <pc:sldChg chg="modTransition">
        <pc:chgData name="Garrett Easton" userId="c5f896a8-dea3-4bbb-a9a9-718125e07d68" providerId="ADAL" clId="{B42C2E9F-16DB-4F57-AF79-3606A4747659}" dt="2025-09-30T17:55:01.769" v="106"/>
        <pc:sldMkLst>
          <pc:docMk/>
          <pc:sldMk cId="2628154900" sldId="2698"/>
        </pc:sldMkLst>
      </pc:sldChg>
      <pc:sldChg chg="modTransition">
        <pc:chgData name="Garrett Easton" userId="c5f896a8-dea3-4bbb-a9a9-718125e07d68" providerId="ADAL" clId="{B42C2E9F-16DB-4F57-AF79-3606A4747659}" dt="2025-09-30T17:55:01.769" v="106"/>
        <pc:sldMkLst>
          <pc:docMk/>
          <pc:sldMk cId="726506287" sldId="2699"/>
        </pc:sldMkLst>
      </pc:sldChg>
      <pc:sldChg chg="modTransition">
        <pc:chgData name="Garrett Easton" userId="c5f896a8-dea3-4bbb-a9a9-718125e07d68" providerId="ADAL" clId="{B42C2E9F-16DB-4F57-AF79-3606A4747659}" dt="2025-09-30T17:55:01.769" v="106"/>
        <pc:sldMkLst>
          <pc:docMk/>
          <pc:sldMk cId="1288876180" sldId="2700"/>
        </pc:sldMkLst>
      </pc:sldChg>
      <pc:sldChg chg="modTransition">
        <pc:chgData name="Garrett Easton" userId="c5f896a8-dea3-4bbb-a9a9-718125e07d68" providerId="ADAL" clId="{B42C2E9F-16DB-4F57-AF79-3606A4747659}" dt="2025-09-30T17:55:01.769" v="106"/>
        <pc:sldMkLst>
          <pc:docMk/>
          <pc:sldMk cId="1548420109" sldId="2701"/>
        </pc:sldMkLst>
      </pc:sldChg>
      <pc:sldChg chg="modTransition">
        <pc:chgData name="Garrett Easton" userId="c5f896a8-dea3-4bbb-a9a9-718125e07d68" providerId="ADAL" clId="{B42C2E9F-16DB-4F57-AF79-3606A4747659}" dt="2025-09-30T17:55:01.769" v="106"/>
        <pc:sldMkLst>
          <pc:docMk/>
          <pc:sldMk cId="1562514150" sldId="2702"/>
        </pc:sldMkLst>
      </pc:sldChg>
      <pc:sldChg chg="modTransition">
        <pc:chgData name="Garrett Easton" userId="c5f896a8-dea3-4bbb-a9a9-718125e07d68" providerId="ADAL" clId="{B42C2E9F-16DB-4F57-AF79-3606A4747659}" dt="2025-09-30T17:55:01.769" v="106"/>
        <pc:sldMkLst>
          <pc:docMk/>
          <pc:sldMk cId="4178159272" sldId="2703"/>
        </pc:sldMkLst>
      </pc:sldChg>
      <pc:sldChg chg="modTransition">
        <pc:chgData name="Garrett Easton" userId="c5f896a8-dea3-4bbb-a9a9-718125e07d68" providerId="ADAL" clId="{B42C2E9F-16DB-4F57-AF79-3606A4747659}" dt="2025-09-30T17:55:01.769" v="106"/>
        <pc:sldMkLst>
          <pc:docMk/>
          <pc:sldMk cId="1349391376" sldId="2704"/>
        </pc:sldMkLst>
      </pc:sldChg>
      <pc:sldChg chg="modTransition">
        <pc:chgData name="Garrett Easton" userId="c5f896a8-dea3-4bbb-a9a9-718125e07d68" providerId="ADAL" clId="{B42C2E9F-16DB-4F57-AF79-3606A4747659}" dt="2025-09-30T17:55:01.769" v="106"/>
        <pc:sldMkLst>
          <pc:docMk/>
          <pc:sldMk cId="2551730169" sldId="2705"/>
        </pc:sldMkLst>
      </pc:sldChg>
      <pc:sldChg chg="addSp delSp modSp mod modTransition modAnim">
        <pc:chgData name="Garrett Easton" userId="c5f896a8-dea3-4bbb-a9a9-718125e07d68" providerId="ADAL" clId="{B42C2E9F-16DB-4F57-AF79-3606A4747659}" dt="2025-09-30T17:57:51.124" v="118" actId="478"/>
        <pc:sldMkLst>
          <pc:docMk/>
          <pc:sldMk cId="1385769962" sldId="2706"/>
        </pc:sldMkLst>
        <pc:picChg chg="add del mod">
          <ac:chgData name="Garrett Easton" userId="c5f896a8-dea3-4bbb-a9a9-718125e07d68" providerId="ADAL" clId="{B42C2E9F-16DB-4F57-AF79-3606A4747659}" dt="2025-09-30T17:55:01.769" v="106"/>
          <ac:picMkLst>
            <pc:docMk/>
            <pc:sldMk cId="1385769962" sldId="2706"/>
            <ac:picMk id="12" creationId="{7A77F609-BEA4-0D55-90DC-817FBFE8FF77}"/>
          </ac:picMkLst>
        </pc:picChg>
        <pc:picChg chg="add del mod ord">
          <ac:chgData name="Garrett Easton" userId="c5f896a8-dea3-4bbb-a9a9-718125e07d68" providerId="ADAL" clId="{B42C2E9F-16DB-4F57-AF79-3606A4747659}" dt="2025-09-30T17:57:51.124" v="118" actId="478"/>
          <ac:picMkLst>
            <pc:docMk/>
            <pc:sldMk cId="1385769962" sldId="2706"/>
            <ac:picMk id="18" creationId="{10FBDDFD-C35D-0EBF-D52D-C60291943B42}"/>
          </ac:picMkLst>
        </pc:picChg>
      </pc:sldChg>
      <pc:sldChg chg="modTransition">
        <pc:chgData name="Garrett Easton" userId="c5f896a8-dea3-4bbb-a9a9-718125e07d68" providerId="ADAL" clId="{B42C2E9F-16DB-4F57-AF79-3606A4747659}" dt="2025-09-30T17:55:01.769" v="106"/>
        <pc:sldMkLst>
          <pc:docMk/>
          <pc:sldMk cId="144398714" sldId="2708"/>
        </pc:sldMkLst>
      </pc:sldChg>
      <pc:sldChg chg="modTransition">
        <pc:chgData name="Garrett Easton" userId="c5f896a8-dea3-4bbb-a9a9-718125e07d68" providerId="ADAL" clId="{B42C2E9F-16DB-4F57-AF79-3606A4747659}" dt="2025-09-30T17:55:01.769" v="106"/>
        <pc:sldMkLst>
          <pc:docMk/>
          <pc:sldMk cId="2363003236" sldId="2709"/>
        </pc:sldMkLst>
      </pc:sldChg>
      <pc:sldChg chg="modTransition">
        <pc:chgData name="Garrett Easton" userId="c5f896a8-dea3-4bbb-a9a9-718125e07d68" providerId="ADAL" clId="{B42C2E9F-16DB-4F57-AF79-3606A4747659}" dt="2025-09-30T17:55:01.769" v="106"/>
        <pc:sldMkLst>
          <pc:docMk/>
          <pc:sldMk cId="1696306705" sldId="2710"/>
        </pc:sldMkLst>
      </pc:sldChg>
      <pc:sldChg chg="modTransition">
        <pc:chgData name="Garrett Easton" userId="c5f896a8-dea3-4bbb-a9a9-718125e07d68" providerId="ADAL" clId="{B42C2E9F-16DB-4F57-AF79-3606A4747659}" dt="2025-09-30T17:55:01.769" v="106"/>
        <pc:sldMkLst>
          <pc:docMk/>
          <pc:sldMk cId="692009817" sldId="2711"/>
        </pc:sldMkLst>
      </pc:sldChg>
      <pc:sldChg chg="modTransition">
        <pc:chgData name="Garrett Easton" userId="c5f896a8-dea3-4bbb-a9a9-718125e07d68" providerId="ADAL" clId="{B42C2E9F-16DB-4F57-AF79-3606A4747659}" dt="2025-09-30T17:55:01.769" v="106"/>
        <pc:sldMkLst>
          <pc:docMk/>
          <pc:sldMk cId="3555586936" sldId="2712"/>
        </pc:sldMkLst>
      </pc:sldChg>
      <pc:sldChg chg="modTransition">
        <pc:chgData name="Garrett Easton" userId="c5f896a8-dea3-4bbb-a9a9-718125e07d68" providerId="ADAL" clId="{B42C2E9F-16DB-4F57-AF79-3606A4747659}" dt="2025-09-30T17:55:01.769" v="106"/>
        <pc:sldMkLst>
          <pc:docMk/>
          <pc:sldMk cId="25655751" sldId="2713"/>
        </pc:sldMkLst>
      </pc:sldChg>
      <pc:sldChg chg="modTransition">
        <pc:chgData name="Garrett Easton" userId="c5f896a8-dea3-4bbb-a9a9-718125e07d68" providerId="ADAL" clId="{B42C2E9F-16DB-4F57-AF79-3606A4747659}" dt="2025-09-30T17:55:01.769" v="106"/>
        <pc:sldMkLst>
          <pc:docMk/>
          <pc:sldMk cId="3025101071" sldId="2714"/>
        </pc:sldMkLst>
      </pc:sldChg>
      <pc:sldChg chg="modTransition">
        <pc:chgData name="Garrett Easton" userId="c5f896a8-dea3-4bbb-a9a9-718125e07d68" providerId="ADAL" clId="{B42C2E9F-16DB-4F57-AF79-3606A4747659}" dt="2025-09-30T17:55:01.769" v="106"/>
        <pc:sldMkLst>
          <pc:docMk/>
          <pc:sldMk cId="360268453" sldId="2715"/>
        </pc:sldMkLst>
      </pc:sldChg>
      <pc:sldChg chg="modTransition">
        <pc:chgData name="Garrett Easton" userId="c5f896a8-dea3-4bbb-a9a9-718125e07d68" providerId="ADAL" clId="{B42C2E9F-16DB-4F57-AF79-3606A4747659}" dt="2025-09-30T17:55:01.769" v="106"/>
        <pc:sldMkLst>
          <pc:docMk/>
          <pc:sldMk cId="1193933326" sldId="2716"/>
        </pc:sldMkLst>
      </pc:sldChg>
      <pc:sldChg chg="modTransition">
        <pc:chgData name="Garrett Easton" userId="c5f896a8-dea3-4bbb-a9a9-718125e07d68" providerId="ADAL" clId="{B42C2E9F-16DB-4F57-AF79-3606A4747659}" dt="2025-09-30T17:55:01.769" v="106"/>
        <pc:sldMkLst>
          <pc:docMk/>
          <pc:sldMk cId="381992607" sldId="2717"/>
        </pc:sldMkLst>
      </pc:sldChg>
      <pc:sldChg chg="modTransition">
        <pc:chgData name="Garrett Easton" userId="c5f896a8-dea3-4bbb-a9a9-718125e07d68" providerId="ADAL" clId="{B42C2E9F-16DB-4F57-AF79-3606A4747659}" dt="2025-09-30T17:55:01.769" v="106"/>
        <pc:sldMkLst>
          <pc:docMk/>
          <pc:sldMk cId="810721613" sldId="2718"/>
        </pc:sldMkLst>
      </pc:sldChg>
      <pc:sldChg chg="modTransition">
        <pc:chgData name="Garrett Easton" userId="c5f896a8-dea3-4bbb-a9a9-718125e07d68" providerId="ADAL" clId="{B42C2E9F-16DB-4F57-AF79-3606A4747659}" dt="2025-09-30T17:55:01.769" v="106"/>
        <pc:sldMkLst>
          <pc:docMk/>
          <pc:sldMk cId="2408887322" sldId="2719"/>
        </pc:sldMkLst>
      </pc:sldChg>
      <pc:sldChg chg="modTransition">
        <pc:chgData name="Garrett Easton" userId="c5f896a8-dea3-4bbb-a9a9-718125e07d68" providerId="ADAL" clId="{B42C2E9F-16DB-4F57-AF79-3606A4747659}" dt="2025-09-30T17:55:01.769" v="106"/>
        <pc:sldMkLst>
          <pc:docMk/>
          <pc:sldMk cId="2976595426" sldId="2720"/>
        </pc:sldMkLst>
      </pc:sldChg>
      <pc:sldChg chg="modTransition">
        <pc:chgData name="Garrett Easton" userId="c5f896a8-dea3-4bbb-a9a9-718125e07d68" providerId="ADAL" clId="{B42C2E9F-16DB-4F57-AF79-3606A4747659}" dt="2025-09-30T17:55:01.769" v="106"/>
        <pc:sldMkLst>
          <pc:docMk/>
          <pc:sldMk cId="2525026799" sldId="2722"/>
        </pc:sldMkLst>
      </pc:sldChg>
      <pc:sldChg chg="modTransition">
        <pc:chgData name="Garrett Easton" userId="c5f896a8-dea3-4bbb-a9a9-718125e07d68" providerId="ADAL" clId="{B42C2E9F-16DB-4F57-AF79-3606A4747659}" dt="2025-09-30T17:55:01.769" v="106"/>
        <pc:sldMkLst>
          <pc:docMk/>
          <pc:sldMk cId="418495348" sldId="2724"/>
        </pc:sldMkLst>
      </pc:sldChg>
      <pc:sldChg chg="modTransition">
        <pc:chgData name="Garrett Easton" userId="c5f896a8-dea3-4bbb-a9a9-718125e07d68" providerId="ADAL" clId="{B42C2E9F-16DB-4F57-AF79-3606A4747659}" dt="2025-09-30T17:55:01.769" v="106"/>
        <pc:sldMkLst>
          <pc:docMk/>
          <pc:sldMk cId="4164109083" sldId="2725"/>
        </pc:sldMkLst>
      </pc:sldChg>
      <pc:sldChg chg="modTransition">
        <pc:chgData name="Garrett Easton" userId="c5f896a8-dea3-4bbb-a9a9-718125e07d68" providerId="ADAL" clId="{B42C2E9F-16DB-4F57-AF79-3606A4747659}" dt="2025-09-30T17:55:01.769" v="106"/>
        <pc:sldMkLst>
          <pc:docMk/>
          <pc:sldMk cId="2745158425" sldId="2726"/>
        </pc:sldMkLst>
      </pc:sldChg>
      <pc:sldChg chg="modTransition">
        <pc:chgData name="Garrett Easton" userId="c5f896a8-dea3-4bbb-a9a9-718125e07d68" providerId="ADAL" clId="{B42C2E9F-16DB-4F57-AF79-3606A4747659}" dt="2025-09-30T17:55:01.769" v="106"/>
        <pc:sldMkLst>
          <pc:docMk/>
          <pc:sldMk cId="57874195" sldId="2728"/>
        </pc:sldMkLst>
      </pc:sldChg>
      <pc:sldChg chg="modTransition">
        <pc:chgData name="Garrett Easton" userId="c5f896a8-dea3-4bbb-a9a9-718125e07d68" providerId="ADAL" clId="{B42C2E9F-16DB-4F57-AF79-3606A4747659}" dt="2025-09-30T17:55:01.769" v="106"/>
        <pc:sldMkLst>
          <pc:docMk/>
          <pc:sldMk cId="1100987692" sldId="2730"/>
        </pc:sldMkLst>
      </pc:sldChg>
      <pc:sldChg chg="modTransition">
        <pc:chgData name="Garrett Easton" userId="c5f896a8-dea3-4bbb-a9a9-718125e07d68" providerId="ADAL" clId="{B42C2E9F-16DB-4F57-AF79-3606A4747659}" dt="2025-09-30T17:55:01.769" v="106"/>
        <pc:sldMkLst>
          <pc:docMk/>
          <pc:sldMk cId="3764704548" sldId="2731"/>
        </pc:sldMkLst>
      </pc:sldChg>
      <pc:sldChg chg="modTransition">
        <pc:chgData name="Garrett Easton" userId="c5f896a8-dea3-4bbb-a9a9-718125e07d68" providerId="ADAL" clId="{B42C2E9F-16DB-4F57-AF79-3606A4747659}" dt="2025-09-30T17:55:01.769" v="106"/>
        <pc:sldMkLst>
          <pc:docMk/>
          <pc:sldMk cId="2997289511" sldId="2732"/>
        </pc:sldMkLst>
      </pc:sldChg>
      <pc:sldChg chg="modTransition">
        <pc:chgData name="Garrett Easton" userId="c5f896a8-dea3-4bbb-a9a9-718125e07d68" providerId="ADAL" clId="{B42C2E9F-16DB-4F57-AF79-3606A4747659}" dt="2025-09-30T17:55:01.769" v="106"/>
        <pc:sldMkLst>
          <pc:docMk/>
          <pc:sldMk cId="2890785640" sldId="2829"/>
        </pc:sldMkLst>
      </pc:sldChg>
      <pc:sldChg chg="mod ord modTransition modShow">
        <pc:chgData name="Garrett Easton" userId="c5f896a8-dea3-4bbb-a9a9-718125e07d68" providerId="ADAL" clId="{B42C2E9F-16DB-4F57-AF79-3606A4747659}" dt="2025-09-30T17:55:01.769" v="106"/>
        <pc:sldMkLst>
          <pc:docMk/>
          <pc:sldMk cId="95050188" sldId="2830"/>
        </pc:sldMkLst>
      </pc:sldChg>
      <pc:sldChg chg="add del ord modTransition">
        <pc:chgData name="Garrett Easton" userId="c5f896a8-dea3-4bbb-a9a9-718125e07d68" providerId="ADAL" clId="{B42C2E9F-16DB-4F57-AF79-3606A4747659}" dt="2025-09-30T17:55:01.769" v="106"/>
        <pc:sldMkLst>
          <pc:docMk/>
          <pc:sldMk cId="1816737768" sldId="2831"/>
        </pc:sldMkLst>
      </pc:sldChg>
      <pc:sldChg chg="add del ord modTransition">
        <pc:chgData name="Garrett Easton" userId="c5f896a8-dea3-4bbb-a9a9-718125e07d68" providerId="ADAL" clId="{B42C2E9F-16DB-4F57-AF79-3606A4747659}" dt="2025-09-30T17:55:01.769" v="106"/>
        <pc:sldMkLst>
          <pc:docMk/>
          <pc:sldMk cId="4006366304" sldId="2832"/>
        </pc:sldMkLst>
      </pc:sldChg>
      <pc:sldChg chg="addSp delSp modSp add mod ord modTransition">
        <pc:chgData name="Garrett Easton" userId="c5f896a8-dea3-4bbb-a9a9-718125e07d68" providerId="ADAL" clId="{B42C2E9F-16DB-4F57-AF79-3606A4747659}" dt="2025-09-30T17:55:01.769" v="106"/>
        <pc:sldMkLst>
          <pc:docMk/>
          <pc:sldMk cId="3660094009" sldId="2833"/>
        </pc:sldMkLst>
        <pc:spChg chg="mod">
          <ac:chgData name="Garrett Easton" userId="c5f896a8-dea3-4bbb-a9a9-718125e07d68" providerId="ADAL" clId="{B42C2E9F-16DB-4F57-AF79-3606A4747659}" dt="2025-09-02T15:06:49.531" v="79" actId="1076"/>
          <ac:spMkLst>
            <pc:docMk/>
            <pc:sldMk cId="3660094009" sldId="2833"/>
            <ac:spMk id="5" creationId="{CCB5114E-2E98-60D4-C70B-658FC26CBF5C}"/>
          </ac:spMkLst>
        </pc:spChg>
        <pc:spChg chg="add mod">
          <ac:chgData name="Garrett Easton" userId="c5f896a8-dea3-4bbb-a9a9-718125e07d68" providerId="ADAL" clId="{B42C2E9F-16DB-4F57-AF79-3606A4747659}" dt="2025-09-02T15:10:03.536" v="94" actId="1076"/>
          <ac:spMkLst>
            <pc:docMk/>
            <pc:sldMk cId="3660094009" sldId="2833"/>
            <ac:spMk id="12" creationId="{CF12EDF5-314B-BB8B-E50F-ED3951D7CAB0}"/>
          </ac:spMkLst>
        </pc:spChg>
        <pc:picChg chg="add mod">
          <ac:chgData name="Garrett Easton" userId="c5f896a8-dea3-4bbb-a9a9-718125e07d68" providerId="ADAL" clId="{B42C2E9F-16DB-4F57-AF79-3606A4747659}" dt="2025-09-02T15:05:20.782" v="12" actId="1076"/>
          <ac:picMkLst>
            <pc:docMk/>
            <pc:sldMk cId="3660094009" sldId="2833"/>
            <ac:picMk id="8" creationId="{C4CF40B7-818F-F260-0F5C-F4AA52C1035D}"/>
          </ac:picMkLst>
        </pc:picChg>
      </pc:sldChg>
      <pc:sldChg chg="add modTransition">
        <pc:chgData name="Garrett Easton" userId="c5f896a8-dea3-4bbb-a9a9-718125e07d68" providerId="ADAL" clId="{B42C2E9F-16DB-4F57-AF79-3606A4747659}" dt="2025-09-30T17:55:01.769" v="106"/>
        <pc:sldMkLst>
          <pc:docMk/>
          <pc:sldMk cId="491821231" sldId="28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6225BE-D504-650E-D6E3-ED830AA5A692}"/>
              </a:ext>
            </a:extLst>
          </p:cNvPr>
          <p:cNvSpPr>
            <a:spLocks noGrp="1"/>
          </p:cNvSpPr>
          <p:nvPr>
            <p:ph type="hdr" sz="quarter"/>
          </p:nvPr>
        </p:nvSpPr>
        <p:spPr>
          <a:xfrm>
            <a:off x="1" y="1"/>
            <a:ext cx="4058181" cy="355304"/>
          </a:xfrm>
          <a:prstGeom prst="rect">
            <a:avLst/>
          </a:prstGeom>
        </p:spPr>
        <p:txBody>
          <a:bodyPr vert="horz" lIns="92181" tIns="46090" rIns="92181" bIns="46090" rtlCol="0"/>
          <a:lstStyle>
            <a:lvl1pPr algn="l">
              <a:defRPr sz="1200"/>
            </a:lvl1pPr>
          </a:lstStyle>
          <a:p>
            <a:endParaRPr lang="en-US"/>
          </a:p>
        </p:txBody>
      </p:sp>
      <p:sp>
        <p:nvSpPr>
          <p:cNvPr id="3" name="Date Placeholder 2">
            <a:extLst>
              <a:ext uri="{FF2B5EF4-FFF2-40B4-BE49-F238E27FC236}">
                <a16:creationId xmlns:a16="http://schemas.microsoft.com/office/drawing/2014/main" id="{CBDFBFD3-5D0B-BC65-71FA-595AA76CECB7}"/>
              </a:ext>
            </a:extLst>
          </p:cNvPr>
          <p:cNvSpPr>
            <a:spLocks noGrp="1"/>
          </p:cNvSpPr>
          <p:nvPr>
            <p:ph type="dt" sz="quarter" idx="1"/>
          </p:nvPr>
        </p:nvSpPr>
        <p:spPr>
          <a:xfrm>
            <a:off x="5302775" y="1"/>
            <a:ext cx="4058181" cy="355304"/>
          </a:xfrm>
          <a:prstGeom prst="rect">
            <a:avLst/>
          </a:prstGeom>
        </p:spPr>
        <p:txBody>
          <a:bodyPr vert="horz" lIns="92181" tIns="46090" rIns="92181" bIns="46090" rtlCol="0"/>
          <a:lstStyle>
            <a:lvl1pPr algn="r">
              <a:defRPr sz="1200"/>
            </a:lvl1pPr>
          </a:lstStyle>
          <a:p>
            <a:fld id="{CFB0D92B-52F4-4038-8F7B-D0D6F2AF2930}" type="datetimeFigureOut">
              <a:rPr lang="en-US" smtClean="0"/>
              <a:t>9/30/2025</a:t>
            </a:fld>
            <a:endParaRPr lang="en-US"/>
          </a:p>
        </p:txBody>
      </p:sp>
      <p:sp>
        <p:nvSpPr>
          <p:cNvPr id="4" name="Footer Placeholder 3">
            <a:extLst>
              <a:ext uri="{FF2B5EF4-FFF2-40B4-BE49-F238E27FC236}">
                <a16:creationId xmlns:a16="http://schemas.microsoft.com/office/drawing/2014/main" id="{DB947B28-BC26-29E3-733D-D6A96EBC2C25}"/>
              </a:ext>
            </a:extLst>
          </p:cNvPr>
          <p:cNvSpPr>
            <a:spLocks noGrp="1"/>
          </p:cNvSpPr>
          <p:nvPr>
            <p:ph type="ftr" sz="quarter" idx="2"/>
          </p:nvPr>
        </p:nvSpPr>
        <p:spPr>
          <a:xfrm>
            <a:off x="1" y="6721772"/>
            <a:ext cx="4058181" cy="355304"/>
          </a:xfrm>
          <a:prstGeom prst="rect">
            <a:avLst/>
          </a:prstGeom>
        </p:spPr>
        <p:txBody>
          <a:bodyPr vert="horz" lIns="92181" tIns="46090" rIns="92181" bIns="4609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22603F-6D87-CCD8-9003-3617E0611033}"/>
              </a:ext>
            </a:extLst>
          </p:cNvPr>
          <p:cNvSpPr>
            <a:spLocks noGrp="1"/>
          </p:cNvSpPr>
          <p:nvPr>
            <p:ph type="sldNum" sz="quarter" idx="3"/>
          </p:nvPr>
        </p:nvSpPr>
        <p:spPr>
          <a:xfrm>
            <a:off x="5302775" y="6721772"/>
            <a:ext cx="4058181" cy="355304"/>
          </a:xfrm>
          <a:prstGeom prst="rect">
            <a:avLst/>
          </a:prstGeom>
        </p:spPr>
        <p:txBody>
          <a:bodyPr vert="horz" lIns="92181" tIns="46090" rIns="92181" bIns="46090" rtlCol="0" anchor="b"/>
          <a:lstStyle>
            <a:lvl1pPr algn="r">
              <a:defRPr sz="1200"/>
            </a:lvl1pPr>
          </a:lstStyle>
          <a:p>
            <a:fld id="{6BC4A3FD-C75A-4D77-A07D-8A200D148313}" type="slidenum">
              <a:rPr lang="en-US" smtClean="0"/>
              <a:t>‹#›</a:t>
            </a:fld>
            <a:endParaRPr lang="en-US"/>
          </a:p>
        </p:txBody>
      </p:sp>
    </p:spTree>
    <p:extLst>
      <p:ext uri="{BB962C8B-B14F-4D97-AF65-F5344CB8AC3E}">
        <p14:creationId xmlns:p14="http://schemas.microsoft.com/office/powerpoint/2010/main" val="3881226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333" cy="353854"/>
          </a:xfrm>
          <a:prstGeom prst="rect">
            <a:avLst/>
          </a:prstGeom>
        </p:spPr>
        <p:txBody>
          <a:bodyPr vert="horz" lIns="93932" tIns="46966" rIns="93932" bIns="46966" rtlCol="0"/>
          <a:lstStyle>
            <a:lvl1pPr algn="l">
              <a:defRPr sz="1200"/>
            </a:lvl1pPr>
          </a:lstStyle>
          <a:p>
            <a:endParaRPr lang="en-US"/>
          </a:p>
        </p:txBody>
      </p:sp>
      <p:sp>
        <p:nvSpPr>
          <p:cNvPr id="3" name="Date Placeholder 2"/>
          <p:cNvSpPr>
            <a:spLocks noGrp="1"/>
          </p:cNvSpPr>
          <p:nvPr>
            <p:ph type="dt" idx="1"/>
          </p:nvPr>
        </p:nvSpPr>
        <p:spPr>
          <a:xfrm>
            <a:off x="5303576" y="0"/>
            <a:ext cx="4057333" cy="353854"/>
          </a:xfrm>
          <a:prstGeom prst="rect">
            <a:avLst/>
          </a:prstGeom>
        </p:spPr>
        <p:txBody>
          <a:bodyPr vert="horz" lIns="93932" tIns="46966" rIns="93932" bIns="46966" rtlCol="0"/>
          <a:lstStyle>
            <a:lvl1pPr algn="r">
              <a:defRPr sz="1200"/>
            </a:lvl1pPr>
          </a:lstStyle>
          <a:p>
            <a:fld id="{86C7EF3A-CC10-484B-8B4F-144DFED8E8AF}" type="datetimeFigureOut">
              <a:rPr lang="en-US" smtClean="0"/>
              <a:t>9/30/2025</a:t>
            </a:fld>
            <a:endParaRPr lang="en-US"/>
          </a:p>
        </p:txBody>
      </p:sp>
      <p:sp>
        <p:nvSpPr>
          <p:cNvPr id="4" name="Slide Image Placeholder 3"/>
          <p:cNvSpPr>
            <a:spLocks noGrp="1" noRot="1" noChangeAspect="1"/>
          </p:cNvSpPr>
          <p:nvPr>
            <p:ph type="sldImg" idx="2"/>
          </p:nvPr>
        </p:nvSpPr>
        <p:spPr>
          <a:xfrm>
            <a:off x="2322513" y="530225"/>
            <a:ext cx="4718050" cy="2654300"/>
          </a:xfrm>
          <a:prstGeom prst="rect">
            <a:avLst/>
          </a:prstGeom>
          <a:noFill/>
          <a:ln w="12700">
            <a:solidFill>
              <a:prstClr val="black"/>
            </a:solidFill>
          </a:ln>
        </p:spPr>
        <p:txBody>
          <a:bodyPr vert="horz" lIns="93932" tIns="46966" rIns="93932" bIns="46966" rtlCol="0" anchor="ctr"/>
          <a:lstStyle/>
          <a:p>
            <a:endParaRPr lang="en-US"/>
          </a:p>
        </p:txBody>
      </p:sp>
      <p:sp>
        <p:nvSpPr>
          <p:cNvPr id="5" name="Notes Placeholder 4"/>
          <p:cNvSpPr>
            <a:spLocks noGrp="1"/>
          </p:cNvSpPr>
          <p:nvPr>
            <p:ph type="body" sz="quarter" idx="3"/>
          </p:nvPr>
        </p:nvSpPr>
        <p:spPr>
          <a:xfrm>
            <a:off x="936308" y="3361611"/>
            <a:ext cx="7490460" cy="3184684"/>
          </a:xfrm>
          <a:prstGeom prst="rect">
            <a:avLst/>
          </a:prstGeom>
        </p:spPr>
        <p:txBody>
          <a:bodyPr vert="horz" lIns="93932" tIns="46966" rIns="93932" bIns="469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4"/>
            <a:ext cx="4057333" cy="353854"/>
          </a:xfrm>
          <a:prstGeom prst="rect">
            <a:avLst/>
          </a:prstGeom>
        </p:spPr>
        <p:txBody>
          <a:bodyPr vert="horz" lIns="93932" tIns="46966" rIns="93932" bIns="46966" rtlCol="0" anchor="b"/>
          <a:lstStyle>
            <a:lvl1pPr algn="l">
              <a:defRPr sz="1200"/>
            </a:lvl1pPr>
          </a:lstStyle>
          <a:p>
            <a:endParaRPr lang="en-US"/>
          </a:p>
        </p:txBody>
      </p:sp>
      <p:sp>
        <p:nvSpPr>
          <p:cNvPr id="7" name="Slide Number Placeholder 6"/>
          <p:cNvSpPr>
            <a:spLocks noGrp="1"/>
          </p:cNvSpPr>
          <p:nvPr>
            <p:ph type="sldNum" sz="quarter" idx="5"/>
          </p:nvPr>
        </p:nvSpPr>
        <p:spPr>
          <a:xfrm>
            <a:off x="5303576" y="6721994"/>
            <a:ext cx="4057333" cy="353854"/>
          </a:xfrm>
          <a:prstGeom prst="rect">
            <a:avLst/>
          </a:prstGeom>
        </p:spPr>
        <p:txBody>
          <a:bodyPr vert="horz" lIns="93932" tIns="46966" rIns="93932" bIns="46966" rtlCol="0" anchor="b"/>
          <a:lstStyle>
            <a:lvl1pPr algn="r">
              <a:defRPr sz="1200"/>
            </a:lvl1pPr>
          </a:lstStyle>
          <a:p>
            <a:fld id="{D61E6C83-527B-4C42-A6D4-002AC8907264}" type="slidenum">
              <a:rPr lang="en-US" smtClean="0"/>
              <a:t>‹#›</a:t>
            </a:fld>
            <a:endParaRPr lang="en-US"/>
          </a:p>
        </p:txBody>
      </p:sp>
    </p:spTree>
    <p:extLst>
      <p:ext uri="{BB962C8B-B14F-4D97-AF65-F5344CB8AC3E}">
        <p14:creationId xmlns:p14="http://schemas.microsoft.com/office/powerpoint/2010/main" val="257995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1</a:t>
            </a:fld>
            <a:endParaRPr lang="en-US"/>
          </a:p>
        </p:txBody>
      </p:sp>
    </p:spTree>
    <p:extLst>
      <p:ext uri="{BB962C8B-B14F-4D97-AF65-F5344CB8AC3E}">
        <p14:creationId xmlns:p14="http://schemas.microsoft.com/office/powerpoint/2010/main" val="11971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8768-EB3B-43A4-125D-50716F7D6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CD9EC-0E98-4FD4-290B-4EAF89606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A4D92-E8F7-2BA5-37D0-79AD569DFFB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FCB401-6680-9032-D768-7A888F87AB8E}"/>
              </a:ext>
            </a:extLst>
          </p:cNvPr>
          <p:cNvSpPr>
            <a:spLocks noGrp="1"/>
          </p:cNvSpPr>
          <p:nvPr>
            <p:ph type="sldNum" sz="quarter" idx="5"/>
          </p:nvPr>
        </p:nvSpPr>
        <p:spPr/>
        <p:txBody>
          <a:bodyPr/>
          <a:lstStyle/>
          <a:p>
            <a:fld id="{D61E6C83-527B-4C42-A6D4-002AC8907264}" type="slidenum">
              <a:rPr lang="en-US" smtClean="0"/>
              <a:t>15</a:t>
            </a:fld>
            <a:endParaRPr lang="en-US"/>
          </a:p>
        </p:txBody>
      </p:sp>
    </p:spTree>
    <p:extLst>
      <p:ext uri="{BB962C8B-B14F-4D97-AF65-F5344CB8AC3E}">
        <p14:creationId xmlns:p14="http://schemas.microsoft.com/office/powerpoint/2010/main" val="48334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FCA23-BB3A-BA18-F469-65471A831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B3849-2AA4-CEC8-922A-17121D379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D1B04-0AFC-53F4-69AE-3836F27EDD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982D63-CD43-E2E3-9D01-83AD4557C4A8}"/>
              </a:ext>
            </a:extLst>
          </p:cNvPr>
          <p:cNvSpPr>
            <a:spLocks noGrp="1"/>
          </p:cNvSpPr>
          <p:nvPr>
            <p:ph type="sldNum" sz="quarter" idx="5"/>
          </p:nvPr>
        </p:nvSpPr>
        <p:spPr/>
        <p:txBody>
          <a:bodyPr/>
          <a:lstStyle/>
          <a:p>
            <a:fld id="{D61E6C83-527B-4C42-A6D4-002AC8907264}" type="slidenum">
              <a:rPr lang="en-US" smtClean="0"/>
              <a:t>16</a:t>
            </a:fld>
            <a:endParaRPr lang="en-US"/>
          </a:p>
        </p:txBody>
      </p:sp>
    </p:spTree>
    <p:extLst>
      <p:ext uri="{BB962C8B-B14F-4D97-AF65-F5344CB8AC3E}">
        <p14:creationId xmlns:p14="http://schemas.microsoft.com/office/powerpoint/2010/main" val="937165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20</a:t>
            </a:fld>
            <a:endParaRPr lang="en-US"/>
          </a:p>
        </p:txBody>
      </p:sp>
    </p:spTree>
    <p:extLst>
      <p:ext uri="{BB962C8B-B14F-4D97-AF65-F5344CB8AC3E}">
        <p14:creationId xmlns:p14="http://schemas.microsoft.com/office/powerpoint/2010/main" val="821309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21</a:t>
            </a:fld>
            <a:endParaRPr lang="en-US"/>
          </a:p>
        </p:txBody>
      </p:sp>
    </p:spTree>
    <p:extLst>
      <p:ext uri="{BB962C8B-B14F-4D97-AF65-F5344CB8AC3E}">
        <p14:creationId xmlns:p14="http://schemas.microsoft.com/office/powerpoint/2010/main" val="2313891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3E9D3-0334-A698-5E6E-C6DC57A37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1F0F0-D4DA-DD22-1EAA-1277708CB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47042-A7A1-1875-8847-C19B0C19C7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8DE91D-7AF0-C78B-4D42-B8D95FF52FA3}"/>
              </a:ext>
            </a:extLst>
          </p:cNvPr>
          <p:cNvSpPr>
            <a:spLocks noGrp="1"/>
          </p:cNvSpPr>
          <p:nvPr>
            <p:ph type="sldNum" sz="quarter" idx="5"/>
          </p:nvPr>
        </p:nvSpPr>
        <p:spPr/>
        <p:txBody>
          <a:bodyPr/>
          <a:lstStyle/>
          <a:p>
            <a:fld id="{D61E6C83-527B-4C42-A6D4-002AC8907264}" type="slidenum">
              <a:rPr lang="en-US" smtClean="0"/>
              <a:t>22</a:t>
            </a:fld>
            <a:endParaRPr lang="en-US"/>
          </a:p>
        </p:txBody>
      </p:sp>
    </p:spTree>
    <p:extLst>
      <p:ext uri="{BB962C8B-B14F-4D97-AF65-F5344CB8AC3E}">
        <p14:creationId xmlns:p14="http://schemas.microsoft.com/office/powerpoint/2010/main" val="51632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24</a:t>
            </a:fld>
            <a:endParaRPr lang="en-US"/>
          </a:p>
        </p:txBody>
      </p:sp>
    </p:spTree>
    <p:extLst>
      <p:ext uri="{BB962C8B-B14F-4D97-AF65-F5344CB8AC3E}">
        <p14:creationId xmlns:p14="http://schemas.microsoft.com/office/powerpoint/2010/main" val="1165267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FF229-E5FF-1B69-C8C9-A6CCFBCA3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12529-A807-93AA-4A59-F09D00525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29DE3-CB0D-9073-136C-544BC309E2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1A95DD-6EEC-4CCC-A848-9CC666FAD369}"/>
              </a:ext>
            </a:extLst>
          </p:cNvPr>
          <p:cNvSpPr>
            <a:spLocks noGrp="1"/>
          </p:cNvSpPr>
          <p:nvPr>
            <p:ph type="sldNum" sz="quarter" idx="5"/>
          </p:nvPr>
        </p:nvSpPr>
        <p:spPr/>
        <p:txBody>
          <a:bodyPr/>
          <a:lstStyle/>
          <a:p>
            <a:fld id="{D61E6C83-527B-4C42-A6D4-002AC8907264}" type="slidenum">
              <a:rPr lang="en-US" smtClean="0"/>
              <a:t>25</a:t>
            </a:fld>
            <a:endParaRPr lang="en-US"/>
          </a:p>
        </p:txBody>
      </p:sp>
    </p:spTree>
    <p:extLst>
      <p:ext uri="{BB962C8B-B14F-4D97-AF65-F5344CB8AC3E}">
        <p14:creationId xmlns:p14="http://schemas.microsoft.com/office/powerpoint/2010/main" val="364881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198CC-69C1-E4E7-067C-DC016143C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BD82A-424A-D167-B2A5-64BCFEC0A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419A5-9EC5-3A6F-3293-F983FA4BAE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AA5D22-CB96-7B6C-65A9-EC287226BC92}"/>
              </a:ext>
            </a:extLst>
          </p:cNvPr>
          <p:cNvSpPr>
            <a:spLocks noGrp="1"/>
          </p:cNvSpPr>
          <p:nvPr>
            <p:ph type="sldNum" sz="quarter" idx="5"/>
          </p:nvPr>
        </p:nvSpPr>
        <p:spPr/>
        <p:txBody>
          <a:bodyPr/>
          <a:lstStyle/>
          <a:p>
            <a:fld id="{D61E6C83-527B-4C42-A6D4-002AC8907264}" type="slidenum">
              <a:rPr lang="en-US" smtClean="0"/>
              <a:t>26</a:t>
            </a:fld>
            <a:endParaRPr lang="en-US"/>
          </a:p>
        </p:txBody>
      </p:sp>
    </p:spTree>
    <p:extLst>
      <p:ext uri="{BB962C8B-B14F-4D97-AF65-F5344CB8AC3E}">
        <p14:creationId xmlns:p14="http://schemas.microsoft.com/office/powerpoint/2010/main" val="1235123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27</a:t>
            </a:fld>
            <a:endParaRPr lang="en-US"/>
          </a:p>
        </p:txBody>
      </p:sp>
    </p:spTree>
    <p:extLst>
      <p:ext uri="{BB962C8B-B14F-4D97-AF65-F5344CB8AC3E}">
        <p14:creationId xmlns:p14="http://schemas.microsoft.com/office/powerpoint/2010/main" val="1395534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30</a:t>
            </a:fld>
            <a:endParaRPr lang="en-US"/>
          </a:p>
        </p:txBody>
      </p:sp>
    </p:spTree>
    <p:extLst>
      <p:ext uri="{BB962C8B-B14F-4D97-AF65-F5344CB8AC3E}">
        <p14:creationId xmlns:p14="http://schemas.microsoft.com/office/powerpoint/2010/main" val="404557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2</a:t>
            </a:fld>
            <a:endParaRPr lang="en-US"/>
          </a:p>
        </p:txBody>
      </p:sp>
    </p:spTree>
    <p:extLst>
      <p:ext uri="{BB962C8B-B14F-4D97-AF65-F5344CB8AC3E}">
        <p14:creationId xmlns:p14="http://schemas.microsoft.com/office/powerpoint/2010/main" val="302382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6618E-9377-8664-E93E-005867A8A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7A0CB-82C7-DAEC-7D0D-2FA695B29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63C64-A273-BD62-0DAC-94A9B90E50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DD5A7F-FD1B-B39A-D659-8D161EA0B271}"/>
              </a:ext>
            </a:extLst>
          </p:cNvPr>
          <p:cNvSpPr>
            <a:spLocks noGrp="1"/>
          </p:cNvSpPr>
          <p:nvPr>
            <p:ph type="sldNum" sz="quarter" idx="5"/>
          </p:nvPr>
        </p:nvSpPr>
        <p:spPr/>
        <p:txBody>
          <a:bodyPr/>
          <a:lstStyle/>
          <a:p>
            <a:fld id="{D61E6C83-527B-4C42-A6D4-002AC8907264}" type="slidenum">
              <a:rPr lang="en-US" smtClean="0"/>
              <a:t>31</a:t>
            </a:fld>
            <a:endParaRPr lang="en-US"/>
          </a:p>
        </p:txBody>
      </p:sp>
    </p:spTree>
    <p:extLst>
      <p:ext uri="{BB962C8B-B14F-4D97-AF65-F5344CB8AC3E}">
        <p14:creationId xmlns:p14="http://schemas.microsoft.com/office/powerpoint/2010/main" val="572107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2FD13-2D6C-F2B1-1F5E-320CE791C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A81E2-F2C1-0BC6-EF1E-681502BD5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8ED17-F20E-DF37-8221-D518F9BA25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25ECBC-802B-473D-85E2-69574C9B6F47}"/>
              </a:ext>
            </a:extLst>
          </p:cNvPr>
          <p:cNvSpPr>
            <a:spLocks noGrp="1"/>
          </p:cNvSpPr>
          <p:nvPr>
            <p:ph type="sldNum" sz="quarter" idx="5"/>
          </p:nvPr>
        </p:nvSpPr>
        <p:spPr/>
        <p:txBody>
          <a:bodyPr/>
          <a:lstStyle/>
          <a:p>
            <a:fld id="{D61E6C83-527B-4C42-A6D4-002AC8907264}" type="slidenum">
              <a:rPr lang="en-US" smtClean="0"/>
              <a:t>32</a:t>
            </a:fld>
            <a:endParaRPr lang="en-US"/>
          </a:p>
        </p:txBody>
      </p:sp>
    </p:spTree>
    <p:extLst>
      <p:ext uri="{BB962C8B-B14F-4D97-AF65-F5344CB8AC3E}">
        <p14:creationId xmlns:p14="http://schemas.microsoft.com/office/powerpoint/2010/main" val="3093591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495D7-E834-5555-0A8E-76743C69B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0FD41-F570-807B-4E49-2D2374963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27094-A7BA-4962-64DC-6270B303F3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0D3F82-B824-AAB7-D945-B3DB23FFF033}"/>
              </a:ext>
            </a:extLst>
          </p:cNvPr>
          <p:cNvSpPr>
            <a:spLocks noGrp="1"/>
          </p:cNvSpPr>
          <p:nvPr>
            <p:ph type="sldNum" sz="quarter" idx="5"/>
          </p:nvPr>
        </p:nvSpPr>
        <p:spPr/>
        <p:txBody>
          <a:bodyPr/>
          <a:lstStyle/>
          <a:p>
            <a:fld id="{D61E6C83-527B-4C42-A6D4-002AC8907264}" type="slidenum">
              <a:rPr lang="en-US" smtClean="0"/>
              <a:t>33</a:t>
            </a:fld>
            <a:endParaRPr lang="en-US"/>
          </a:p>
        </p:txBody>
      </p:sp>
    </p:spTree>
    <p:extLst>
      <p:ext uri="{BB962C8B-B14F-4D97-AF65-F5344CB8AC3E}">
        <p14:creationId xmlns:p14="http://schemas.microsoft.com/office/powerpoint/2010/main" val="1542804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6BD27-1D2B-729E-1136-78A0B03A1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3E691-B38E-3582-E4D1-8AB2940C3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F1E97-9FDD-F06F-2B78-86D1E8BB61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40DBAA-2270-8FF8-1CE6-0F79A350D927}"/>
              </a:ext>
            </a:extLst>
          </p:cNvPr>
          <p:cNvSpPr>
            <a:spLocks noGrp="1"/>
          </p:cNvSpPr>
          <p:nvPr>
            <p:ph type="sldNum" sz="quarter" idx="5"/>
          </p:nvPr>
        </p:nvSpPr>
        <p:spPr/>
        <p:txBody>
          <a:bodyPr/>
          <a:lstStyle/>
          <a:p>
            <a:fld id="{D61E6C83-527B-4C42-A6D4-002AC8907264}" type="slidenum">
              <a:rPr lang="en-US" smtClean="0"/>
              <a:t>34</a:t>
            </a:fld>
            <a:endParaRPr lang="en-US"/>
          </a:p>
        </p:txBody>
      </p:sp>
    </p:spTree>
    <p:extLst>
      <p:ext uri="{BB962C8B-B14F-4D97-AF65-F5344CB8AC3E}">
        <p14:creationId xmlns:p14="http://schemas.microsoft.com/office/powerpoint/2010/main" val="237522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94A6-7E3E-7519-562D-2C7C44D4A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3D8EA-DF9B-87F3-8DEC-987DEF302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DFC78-EF3A-9C66-5202-B24061CB5F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1BA6C8-2256-928B-4846-0015E04A5ED0}"/>
              </a:ext>
            </a:extLst>
          </p:cNvPr>
          <p:cNvSpPr>
            <a:spLocks noGrp="1"/>
          </p:cNvSpPr>
          <p:nvPr>
            <p:ph type="sldNum" sz="quarter" idx="5"/>
          </p:nvPr>
        </p:nvSpPr>
        <p:spPr/>
        <p:txBody>
          <a:bodyPr/>
          <a:lstStyle/>
          <a:p>
            <a:fld id="{D61E6C83-527B-4C42-A6D4-002AC8907264}" type="slidenum">
              <a:rPr lang="en-US" smtClean="0"/>
              <a:t>35</a:t>
            </a:fld>
            <a:endParaRPr lang="en-US"/>
          </a:p>
        </p:txBody>
      </p:sp>
    </p:spTree>
    <p:extLst>
      <p:ext uri="{BB962C8B-B14F-4D97-AF65-F5344CB8AC3E}">
        <p14:creationId xmlns:p14="http://schemas.microsoft.com/office/powerpoint/2010/main" val="632992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F7A55-34CA-E7E8-13B8-96DDC6795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2C0BE-194B-F272-FB1A-695016879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A290F-EEE0-2105-9604-173EC731E7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7FA8C7-3375-1575-B305-B0311C0837D3}"/>
              </a:ext>
            </a:extLst>
          </p:cNvPr>
          <p:cNvSpPr>
            <a:spLocks noGrp="1"/>
          </p:cNvSpPr>
          <p:nvPr>
            <p:ph type="sldNum" sz="quarter" idx="5"/>
          </p:nvPr>
        </p:nvSpPr>
        <p:spPr/>
        <p:txBody>
          <a:bodyPr/>
          <a:lstStyle/>
          <a:p>
            <a:fld id="{D61E6C83-527B-4C42-A6D4-002AC8907264}" type="slidenum">
              <a:rPr lang="en-US" smtClean="0"/>
              <a:t>36</a:t>
            </a:fld>
            <a:endParaRPr lang="en-US"/>
          </a:p>
        </p:txBody>
      </p:sp>
    </p:spTree>
    <p:extLst>
      <p:ext uri="{BB962C8B-B14F-4D97-AF65-F5344CB8AC3E}">
        <p14:creationId xmlns:p14="http://schemas.microsoft.com/office/powerpoint/2010/main" val="1898406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E951B-F7BF-165B-97A9-63A7EEE0B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0C0E9-42BA-C184-8933-C179A1220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3C44C-6BE2-6ADD-3D73-F02CB46CEE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88B032-DD53-CE84-C679-ECB18EC219E5}"/>
              </a:ext>
            </a:extLst>
          </p:cNvPr>
          <p:cNvSpPr>
            <a:spLocks noGrp="1"/>
          </p:cNvSpPr>
          <p:nvPr>
            <p:ph type="sldNum" sz="quarter" idx="5"/>
          </p:nvPr>
        </p:nvSpPr>
        <p:spPr/>
        <p:txBody>
          <a:bodyPr/>
          <a:lstStyle/>
          <a:p>
            <a:fld id="{D61E6C83-527B-4C42-A6D4-002AC8907264}" type="slidenum">
              <a:rPr lang="en-US" smtClean="0"/>
              <a:t>37</a:t>
            </a:fld>
            <a:endParaRPr lang="en-US"/>
          </a:p>
        </p:txBody>
      </p:sp>
    </p:spTree>
    <p:extLst>
      <p:ext uri="{BB962C8B-B14F-4D97-AF65-F5344CB8AC3E}">
        <p14:creationId xmlns:p14="http://schemas.microsoft.com/office/powerpoint/2010/main" val="888027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84DBF-2BD5-6CBB-D7BF-6EE276B75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D9D53-D0D5-D29E-5083-BF8B49EC1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323E4-BD1A-760B-A304-2703F584EC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165787-4949-B89A-4A6B-2712CFB48554}"/>
              </a:ext>
            </a:extLst>
          </p:cNvPr>
          <p:cNvSpPr>
            <a:spLocks noGrp="1"/>
          </p:cNvSpPr>
          <p:nvPr>
            <p:ph type="sldNum" sz="quarter" idx="5"/>
          </p:nvPr>
        </p:nvSpPr>
        <p:spPr/>
        <p:txBody>
          <a:bodyPr/>
          <a:lstStyle/>
          <a:p>
            <a:fld id="{D61E6C83-527B-4C42-A6D4-002AC8907264}" type="slidenum">
              <a:rPr lang="en-US" smtClean="0"/>
              <a:t>38</a:t>
            </a:fld>
            <a:endParaRPr lang="en-US"/>
          </a:p>
        </p:txBody>
      </p:sp>
    </p:spTree>
    <p:extLst>
      <p:ext uri="{BB962C8B-B14F-4D97-AF65-F5344CB8AC3E}">
        <p14:creationId xmlns:p14="http://schemas.microsoft.com/office/powerpoint/2010/main" val="4067152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A90C6-B76F-C85C-2143-2AF24ECB5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1C159-E186-C8E8-DBCB-FAE470B65D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E9736-F344-2C1A-581F-0E356DFBE0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E6D861-F6FB-B2A0-3EB4-7A917A7F4D38}"/>
              </a:ext>
            </a:extLst>
          </p:cNvPr>
          <p:cNvSpPr>
            <a:spLocks noGrp="1"/>
          </p:cNvSpPr>
          <p:nvPr>
            <p:ph type="sldNum" sz="quarter" idx="5"/>
          </p:nvPr>
        </p:nvSpPr>
        <p:spPr/>
        <p:txBody>
          <a:bodyPr/>
          <a:lstStyle/>
          <a:p>
            <a:fld id="{D61E6C83-527B-4C42-A6D4-002AC8907264}" type="slidenum">
              <a:rPr lang="en-US" smtClean="0"/>
              <a:t>39</a:t>
            </a:fld>
            <a:endParaRPr lang="en-US"/>
          </a:p>
        </p:txBody>
      </p:sp>
    </p:spTree>
    <p:extLst>
      <p:ext uri="{BB962C8B-B14F-4D97-AF65-F5344CB8AC3E}">
        <p14:creationId xmlns:p14="http://schemas.microsoft.com/office/powerpoint/2010/main" val="919434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50E3-A68A-3F77-CA61-2148C2498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D39C6-D4B7-DF4D-4113-D8E55B0A0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E02D5-14D8-7DB4-4E0E-7E73AC858C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9E8E70-C477-A4B9-BC0A-A1EE7F6831EE}"/>
              </a:ext>
            </a:extLst>
          </p:cNvPr>
          <p:cNvSpPr>
            <a:spLocks noGrp="1"/>
          </p:cNvSpPr>
          <p:nvPr>
            <p:ph type="sldNum" sz="quarter" idx="5"/>
          </p:nvPr>
        </p:nvSpPr>
        <p:spPr/>
        <p:txBody>
          <a:bodyPr/>
          <a:lstStyle/>
          <a:p>
            <a:fld id="{D61E6C83-527B-4C42-A6D4-002AC8907264}" type="slidenum">
              <a:rPr lang="en-US" smtClean="0"/>
              <a:t>40</a:t>
            </a:fld>
            <a:endParaRPr lang="en-US"/>
          </a:p>
        </p:txBody>
      </p:sp>
    </p:spTree>
    <p:extLst>
      <p:ext uri="{BB962C8B-B14F-4D97-AF65-F5344CB8AC3E}">
        <p14:creationId xmlns:p14="http://schemas.microsoft.com/office/powerpoint/2010/main" val="194113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A7CB2-EF23-DBA3-710C-21D08D829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B6C6F-A14E-A193-A264-4F65A2904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DD2F0-C3D7-E8FC-F0E1-940066077A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654AC9-0986-F65E-8DA9-55BD1A085742}"/>
              </a:ext>
            </a:extLst>
          </p:cNvPr>
          <p:cNvSpPr>
            <a:spLocks noGrp="1"/>
          </p:cNvSpPr>
          <p:nvPr>
            <p:ph type="sldNum" sz="quarter" idx="5"/>
          </p:nvPr>
        </p:nvSpPr>
        <p:spPr/>
        <p:txBody>
          <a:bodyPr/>
          <a:lstStyle/>
          <a:p>
            <a:fld id="{D61E6C83-527B-4C42-A6D4-002AC8907264}" type="slidenum">
              <a:rPr lang="en-US" smtClean="0"/>
              <a:t>3</a:t>
            </a:fld>
            <a:endParaRPr lang="en-US"/>
          </a:p>
        </p:txBody>
      </p:sp>
    </p:spTree>
    <p:extLst>
      <p:ext uri="{BB962C8B-B14F-4D97-AF65-F5344CB8AC3E}">
        <p14:creationId xmlns:p14="http://schemas.microsoft.com/office/powerpoint/2010/main" val="211579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4C16-772B-3912-D24C-3BD3D9ABB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E9DAA-F473-93E6-219D-9A3994C60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9676D-E35A-D104-E708-4A6DFEFE5B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05027D-FA0F-8864-D2E7-3D57F6AE75AF}"/>
              </a:ext>
            </a:extLst>
          </p:cNvPr>
          <p:cNvSpPr>
            <a:spLocks noGrp="1"/>
          </p:cNvSpPr>
          <p:nvPr>
            <p:ph type="sldNum" sz="quarter" idx="5"/>
          </p:nvPr>
        </p:nvSpPr>
        <p:spPr/>
        <p:txBody>
          <a:bodyPr/>
          <a:lstStyle/>
          <a:p>
            <a:fld id="{D61E6C83-527B-4C42-A6D4-002AC8907264}" type="slidenum">
              <a:rPr lang="en-US" smtClean="0"/>
              <a:t>41</a:t>
            </a:fld>
            <a:endParaRPr lang="en-US"/>
          </a:p>
        </p:txBody>
      </p:sp>
    </p:spTree>
    <p:extLst>
      <p:ext uri="{BB962C8B-B14F-4D97-AF65-F5344CB8AC3E}">
        <p14:creationId xmlns:p14="http://schemas.microsoft.com/office/powerpoint/2010/main" val="78298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925C5-F459-3CEA-CAA0-375D12B94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7F09E-0CA4-FC4A-466B-171A619E2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1980C-6979-F0F9-3722-94996DA18C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CD6F19-C971-A1AE-DFC4-0E24E21816D7}"/>
              </a:ext>
            </a:extLst>
          </p:cNvPr>
          <p:cNvSpPr>
            <a:spLocks noGrp="1"/>
          </p:cNvSpPr>
          <p:nvPr>
            <p:ph type="sldNum" sz="quarter" idx="5"/>
          </p:nvPr>
        </p:nvSpPr>
        <p:spPr/>
        <p:txBody>
          <a:bodyPr/>
          <a:lstStyle/>
          <a:p>
            <a:fld id="{D61E6C83-527B-4C42-A6D4-002AC8907264}" type="slidenum">
              <a:rPr lang="en-US" smtClean="0"/>
              <a:t>42</a:t>
            </a:fld>
            <a:endParaRPr lang="en-US"/>
          </a:p>
        </p:txBody>
      </p:sp>
    </p:spTree>
    <p:extLst>
      <p:ext uri="{BB962C8B-B14F-4D97-AF65-F5344CB8AC3E}">
        <p14:creationId xmlns:p14="http://schemas.microsoft.com/office/powerpoint/2010/main" val="4277978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025A-06C6-7CF3-C4E7-579B9942F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C1822-86AD-E0CD-1F54-1A5F5B43B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4916E-4FD5-0342-C6BD-0267918BAD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4D1BC1-3A89-5ACF-AD9B-35355CE7C6D1}"/>
              </a:ext>
            </a:extLst>
          </p:cNvPr>
          <p:cNvSpPr>
            <a:spLocks noGrp="1"/>
          </p:cNvSpPr>
          <p:nvPr>
            <p:ph type="sldNum" sz="quarter" idx="5"/>
          </p:nvPr>
        </p:nvSpPr>
        <p:spPr/>
        <p:txBody>
          <a:bodyPr/>
          <a:lstStyle/>
          <a:p>
            <a:fld id="{D61E6C83-527B-4C42-A6D4-002AC8907264}" type="slidenum">
              <a:rPr lang="en-US" smtClean="0"/>
              <a:t>43</a:t>
            </a:fld>
            <a:endParaRPr lang="en-US"/>
          </a:p>
        </p:txBody>
      </p:sp>
    </p:spTree>
    <p:extLst>
      <p:ext uri="{BB962C8B-B14F-4D97-AF65-F5344CB8AC3E}">
        <p14:creationId xmlns:p14="http://schemas.microsoft.com/office/powerpoint/2010/main" val="1295280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C4722-E50B-32F7-2AD5-C87E63A79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5298A-C4B3-159B-965A-6811C0F18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D4BB6-6102-D479-FB6C-4EFD372025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432027-A2BE-2972-6710-973C370063AC}"/>
              </a:ext>
            </a:extLst>
          </p:cNvPr>
          <p:cNvSpPr>
            <a:spLocks noGrp="1"/>
          </p:cNvSpPr>
          <p:nvPr>
            <p:ph type="sldNum" sz="quarter" idx="5"/>
          </p:nvPr>
        </p:nvSpPr>
        <p:spPr/>
        <p:txBody>
          <a:bodyPr/>
          <a:lstStyle/>
          <a:p>
            <a:fld id="{D61E6C83-527B-4C42-A6D4-002AC8907264}" type="slidenum">
              <a:rPr lang="en-US" smtClean="0"/>
              <a:t>44</a:t>
            </a:fld>
            <a:endParaRPr lang="en-US"/>
          </a:p>
        </p:txBody>
      </p:sp>
    </p:spTree>
    <p:extLst>
      <p:ext uri="{BB962C8B-B14F-4D97-AF65-F5344CB8AC3E}">
        <p14:creationId xmlns:p14="http://schemas.microsoft.com/office/powerpoint/2010/main" val="3185388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D0E0-744D-507A-91F1-97D31CF6E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E2BF3-EBCB-449B-A2CF-65D8884C1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9E29C-FE63-40AA-CBD4-7F67817385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EEE510-BBD4-1114-8E99-78758E315A23}"/>
              </a:ext>
            </a:extLst>
          </p:cNvPr>
          <p:cNvSpPr>
            <a:spLocks noGrp="1"/>
          </p:cNvSpPr>
          <p:nvPr>
            <p:ph type="sldNum" sz="quarter" idx="5"/>
          </p:nvPr>
        </p:nvSpPr>
        <p:spPr/>
        <p:txBody>
          <a:bodyPr/>
          <a:lstStyle/>
          <a:p>
            <a:fld id="{D61E6C83-527B-4C42-A6D4-002AC8907264}" type="slidenum">
              <a:rPr lang="en-US" smtClean="0"/>
              <a:t>45</a:t>
            </a:fld>
            <a:endParaRPr lang="en-US"/>
          </a:p>
        </p:txBody>
      </p:sp>
    </p:spTree>
    <p:extLst>
      <p:ext uri="{BB962C8B-B14F-4D97-AF65-F5344CB8AC3E}">
        <p14:creationId xmlns:p14="http://schemas.microsoft.com/office/powerpoint/2010/main" val="3878542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35C8-9308-6CF5-0946-F59B5E5B3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6F9D7-DDE3-C68F-6C7D-B82340A8E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58600-33C6-083A-A784-BAE245CA17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59F88F-B208-0796-B1C7-067F000A357A}"/>
              </a:ext>
            </a:extLst>
          </p:cNvPr>
          <p:cNvSpPr>
            <a:spLocks noGrp="1"/>
          </p:cNvSpPr>
          <p:nvPr>
            <p:ph type="sldNum" sz="quarter" idx="5"/>
          </p:nvPr>
        </p:nvSpPr>
        <p:spPr/>
        <p:txBody>
          <a:bodyPr/>
          <a:lstStyle/>
          <a:p>
            <a:fld id="{D61E6C83-527B-4C42-A6D4-002AC8907264}" type="slidenum">
              <a:rPr lang="en-US" smtClean="0"/>
              <a:t>46</a:t>
            </a:fld>
            <a:endParaRPr lang="en-US"/>
          </a:p>
        </p:txBody>
      </p:sp>
    </p:spTree>
    <p:extLst>
      <p:ext uri="{BB962C8B-B14F-4D97-AF65-F5344CB8AC3E}">
        <p14:creationId xmlns:p14="http://schemas.microsoft.com/office/powerpoint/2010/main" val="3730519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F37FE-8AD4-3CE1-14D6-09219D579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B8599-5565-0BB5-FEC3-C06847597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A2892-BC48-9B49-AAEE-5165B220D6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37B358-79CC-DF09-9493-330AF8259171}"/>
              </a:ext>
            </a:extLst>
          </p:cNvPr>
          <p:cNvSpPr>
            <a:spLocks noGrp="1"/>
          </p:cNvSpPr>
          <p:nvPr>
            <p:ph type="sldNum" sz="quarter" idx="5"/>
          </p:nvPr>
        </p:nvSpPr>
        <p:spPr/>
        <p:txBody>
          <a:bodyPr/>
          <a:lstStyle/>
          <a:p>
            <a:fld id="{D61E6C83-527B-4C42-A6D4-002AC8907264}" type="slidenum">
              <a:rPr lang="en-US" smtClean="0"/>
              <a:t>47</a:t>
            </a:fld>
            <a:endParaRPr lang="en-US"/>
          </a:p>
        </p:txBody>
      </p:sp>
    </p:spTree>
    <p:extLst>
      <p:ext uri="{BB962C8B-B14F-4D97-AF65-F5344CB8AC3E}">
        <p14:creationId xmlns:p14="http://schemas.microsoft.com/office/powerpoint/2010/main" val="2973698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144BA-A91A-1501-9402-3E75848C9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42E10-969C-6A1A-6926-466C08356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4DF0E-2757-7B89-5582-BFA4EA08A2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9E219D-1D6A-6CBF-5DEC-24778FAE25A7}"/>
              </a:ext>
            </a:extLst>
          </p:cNvPr>
          <p:cNvSpPr>
            <a:spLocks noGrp="1"/>
          </p:cNvSpPr>
          <p:nvPr>
            <p:ph type="sldNum" sz="quarter" idx="5"/>
          </p:nvPr>
        </p:nvSpPr>
        <p:spPr/>
        <p:txBody>
          <a:bodyPr/>
          <a:lstStyle/>
          <a:p>
            <a:fld id="{D61E6C83-527B-4C42-A6D4-002AC8907264}" type="slidenum">
              <a:rPr lang="en-US" smtClean="0"/>
              <a:t>48</a:t>
            </a:fld>
            <a:endParaRPr lang="en-US"/>
          </a:p>
        </p:txBody>
      </p:sp>
    </p:spTree>
    <p:extLst>
      <p:ext uri="{BB962C8B-B14F-4D97-AF65-F5344CB8AC3E}">
        <p14:creationId xmlns:p14="http://schemas.microsoft.com/office/powerpoint/2010/main" val="1062158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50CC-D4B9-DA73-60A3-35F6550B0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C91D0-6B28-B002-4B35-29AB1C755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B9058-B129-AF52-6A97-5FDA796AF8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8BD138-0C05-4437-CC52-8B5F5A1FD2A9}"/>
              </a:ext>
            </a:extLst>
          </p:cNvPr>
          <p:cNvSpPr>
            <a:spLocks noGrp="1"/>
          </p:cNvSpPr>
          <p:nvPr>
            <p:ph type="sldNum" sz="quarter" idx="5"/>
          </p:nvPr>
        </p:nvSpPr>
        <p:spPr/>
        <p:txBody>
          <a:bodyPr/>
          <a:lstStyle/>
          <a:p>
            <a:fld id="{D61E6C83-527B-4C42-A6D4-002AC8907264}" type="slidenum">
              <a:rPr lang="en-US" smtClean="0"/>
              <a:t>49</a:t>
            </a:fld>
            <a:endParaRPr lang="en-US"/>
          </a:p>
        </p:txBody>
      </p:sp>
    </p:spTree>
    <p:extLst>
      <p:ext uri="{BB962C8B-B14F-4D97-AF65-F5344CB8AC3E}">
        <p14:creationId xmlns:p14="http://schemas.microsoft.com/office/powerpoint/2010/main" val="1787663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42F3F-2C7C-3C7A-525F-D4394DA27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E158F-1804-D549-53D5-628D9DB1B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E9162-E591-105A-FCDE-4E92F325D0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5EB46E-9193-5C8F-9528-DB3D205DCEDB}"/>
              </a:ext>
            </a:extLst>
          </p:cNvPr>
          <p:cNvSpPr>
            <a:spLocks noGrp="1"/>
          </p:cNvSpPr>
          <p:nvPr>
            <p:ph type="sldNum" sz="quarter" idx="5"/>
          </p:nvPr>
        </p:nvSpPr>
        <p:spPr/>
        <p:txBody>
          <a:bodyPr/>
          <a:lstStyle/>
          <a:p>
            <a:fld id="{D61E6C83-527B-4C42-A6D4-002AC8907264}" type="slidenum">
              <a:rPr lang="en-US" smtClean="0"/>
              <a:t>50</a:t>
            </a:fld>
            <a:endParaRPr lang="en-US"/>
          </a:p>
        </p:txBody>
      </p:sp>
    </p:spTree>
    <p:extLst>
      <p:ext uri="{BB962C8B-B14F-4D97-AF65-F5344CB8AC3E}">
        <p14:creationId xmlns:p14="http://schemas.microsoft.com/office/powerpoint/2010/main" val="388304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7</a:t>
            </a:fld>
            <a:endParaRPr lang="en-US"/>
          </a:p>
        </p:txBody>
      </p:sp>
    </p:spTree>
    <p:extLst>
      <p:ext uri="{BB962C8B-B14F-4D97-AF65-F5344CB8AC3E}">
        <p14:creationId xmlns:p14="http://schemas.microsoft.com/office/powerpoint/2010/main" val="3970144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DB966-69D7-C537-3D07-B4A602E1C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C58E0-26D8-B887-148D-894802215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63C6A-C5F2-9151-6C24-7129557FDE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DCE75F-3CA2-4A6E-DDF4-68F6380E7AE3}"/>
              </a:ext>
            </a:extLst>
          </p:cNvPr>
          <p:cNvSpPr>
            <a:spLocks noGrp="1"/>
          </p:cNvSpPr>
          <p:nvPr>
            <p:ph type="sldNum" sz="quarter" idx="5"/>
          </p:nvPr>
        </p:nvSpPr>
        <p:spPr/>
        <p:txBody>
          <a:bodyPr/>
          <a:lstStyle/>
          <a:p>
            <a:fld id="{D61E6C83-527B-4C42-A6D4-002AC8907264}" type="slidenum">
              <a:rPr lang="en-US" smtClean="0"/>
              <a:t>51</a:t>
            </a:fld>
            <a:endParaRPr lang="en-US"/>
          </a:p>
        </p:txBody>
      </p:sp>
    </p:spTree>
    <p:extLst>
      <p:ext uri="{BB962C8B-B14F-4D97-AF65-F5344CB8AC3E}">
        <p14:creationId xmlns:p14="http://schemas.microsoft.com/office/powerpoint/2010/main" val="3431858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8A86-C74B-F675-B334-A281D7B46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7F54E-049D-02A4-D0DC-BBCF29529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B25D2-766A-15F8-A633-98D124A337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ECE02C-4A69-EC11-56D4-D9DB54CA732C}"/>
              </a:ext>
            </a:extLst>
          </p:cNvPr>
          <p:cNvSpPr>
            <a:spLocks noGrp="1"/>
          </p:cNvSpPr>
          <p:nvPr>
            <p:ph type="sldNum" sz="quarter" idx="5"/>
          </p:nvPr>
        </p:nvSpPr>
        <p:spPr/>
        <p:txBody>
          <a:bodyPr/>
          <a:lstStyle/>
          <a:p>
            <a:fld id="{D61E6C83-527B-4C42-A6D4-002AC8907264}" type="slidenum">
              <a:rPr lang="en-US" smtClean="0"/>
              <a:t>52</a:t>
            </a:fld>
            <a:endParaRPr lang="en-US"/>
          </a:p>
        </p:txBody>
      </p:sp>
    </p:spTree>
    <p:extLst>
      <p:ext uri="{BB962C8B-B14F-4D97-AF65-F5344CB8AC3E}">
        <p14:creationId xmlns:p14="http://schemas.microsoft.com/office/powerpoint/2010/main" val="172292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CA2D3-2222-8876-E835-B0F909489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2C598-5A4C-616F-E3E6-0AF17AC76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52EC9-FBB1-6C5B-CE25-07218B86DE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8065E3-984E-44F7-3D77-3F88C50C0B4A}"/>
              </a:ext>
            </a:extLst>
          </p:cNvPr>
          <p:cNvSpPr>
            <a:spLocks noGrp="1"/>
          </p:cNvSpPr>
          <p:nvPr>
            <p:ph type="sldNum" sz="quarter" idx="5"/>
          </p:nvPr>
        </p:nvSpPr>
        <p:spPr/>
        <p:txBody>
          <a:bodyPr/>
          <a:lstStyle/>
          <a:p>
            <a:fld id="{D61E6C83-527B-4C42-A6D4-002AC8907264}" type="slidenum">
              <a:rPr lang="en-US" smtClean="0"/>
              <a:t>53</a:t>
            </a:fld>
            <a:endParaRPr lang="en-US"/>
          </a:p>
        </p:txBody>
      </p:sp>
    </p:spTree>
    <p:extLst>
      <p:ext uri="{BB962C8B-B14F-4D97-AF65-F5344CB8AC3E}">
        <p14:creationId xmlns:p14="http://schemas.microsoft.com/office/powerpoint/2010/main" val="1204442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1664B-2A24-45C3-5A0D-242A7176F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39573-E153-B7E5-7FF9-006959B93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3B068-F06A-C9BB-1812-0542DCACBD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EB4DBC-98E6-82C1-38D0-E3AA6BE2B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E6C83-527B-4C42-A6D4-002AC89072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990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2DCF-F1A1-B028-BD46-F537DCF25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82F55-C51A-00EF-883A-24C4F3CE0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05F69-C13D-6DA5-E785-E0ED7734F0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E7E919-66F8-09FD-344D-7B24E554CC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E6C83-527B-4C42-A6D4-002AC89072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932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0CFDD-1C61-BDC8-E08C-F8C2C29FB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8D3EC-FF8E-D46B-A51C-2AB59BB4F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E5382-0ED3-F297-9002-29EED3F649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9FC8C9-0B1F-B9D3-F0C8-48EA590D1B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E6C83-527B-4C42-A6D4-002AC89072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202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B4E8-3D41-8908-9655-5A1C62FA1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2ACB1-B1CA-6581-93F5-DC4902244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03028-470B-30EE-FCAE-D1A57DD3A9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DE1091-DA4E-7DB1-B733-0023130A03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E6C83-527B-4C42-A6D4-002AC89072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057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1BA6D-BE4B-EF52-DD4B-0EB1296DB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6D83A-40AE-6BAE-2B63-14ADFDF3D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C62D8-4349-6EBA-020B-EA511FDEC2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E3F65F-2A52-16C3-F275-3E49CC04FF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E6C83-527B-4C42-A6D4-002AC89072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7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41469-DB2F-F21C-F13E-F612AE838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1E3D8-B1D9-3544-CA9C-7F16CDA1E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BB136-A71D-555F-354D-19F4A7ABA0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219550-FCB1-80D2-F370-F882F805CB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E6C83-527B-4C42-A6D4-002AC89072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24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8</a:t>
            </a:fld>
            <a:endParaRPr lang="en-US"/>
          </a:p>
        </p:txBody>
      </p:sp>
    </p:spTree>
    <p:extLst>
      <p:ext uri="{BB962C8B-B14F-4D97-AF65-F5344CB8AC3E}">
        <p14:creationId xmlns:p14="http://schemas.microsoft.com/office/powerpoint/2010/main" val="3670743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9</a:t>
            </a:fld>
            <a:endParaRPr lang="en-US"/>
          </a:p>
        </p:txBody>
      </p:sp>
    </p:spTree>
    <p:extLst>
      <p:ext uri="{BB962C8B-B14F-4D97-AF65-F5344CB8AC3E}">
        <p14:creationId xmlns:p14="http://schemas.microsoft.com/office/powerpoint/2010/main" val="340536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10</a:t>
            </a:fld>
            <a:endParaRPr lang="en-US"/>
          </a:p>
        </p:txBody>
      </p:sp>
    </p:spTree>
    <p:extLst>
      <p:ext uri="{BB962C8B-B14F-4D97-AF65-F5344CB8AC3E}">
        <p14:creationId xmlns:p14="http://schemas.microsoft.com/office/powerpoint/2010/main" val="343916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1E6C83-527B-4C42-A6D4-002AC8907264}" type="slidenum">
              <a:rPr lang="en-US" smtClean="0"/>
              <a:t>11</a:t>
            </a:fld>
            <a:endParaRPr lang="en-US"/>
          </a:p>
        </p:txBody>
      </p:sp>
    </p:spTree>
    <p:extLst>
      <p:ext uri="{BB962C8B-B14F-4D97-AF65-F5344CB8AC3E}">
        <p14:creationId xmlns:p14="http://schemas.microsoft.com/office/powerpoint/2010/main" val="3085989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0BD11-CC72-6A47-9C43-BEC8D865C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74F15-071B-93EE-18D7-0DA982D61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C71C9-EAAA-78EB-22DB-C5BB6F7ABB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83DF39-6D6D-1181-4B26-76975F6F8251}"/>
              </a:ext>
            </a:extLst>
          </p:cNvPr>
          <p:cNvSpPr>
            <a:spLocks noGrp="1"/>
          </p:cNvSpPr>
          <p:nvPr>
            <p:ph type="sldNum" sz="quarter" idx="5"/>
          </p:nvPr>
        </p:nvSpPr>
        <p:spPr/>
        <p:txBody>
          <a:bodyPr/>
          <a:lstStyle/>
          <a:p>
            <a:fld id="{D61E6C83-527B-4C42-A6D4-002AC8907264}" type="slidenum">
              <a:rPr lang="en-US" smtClean="0"/>
              <a:t>13</a:t>
            </a:fld>
            <a:endParaRPr lang="en-US"/>
          </a:p>
        </p:txBody>
      </p:sp>
    </p:spTree>
    <p:extLst>
      <p:ext uri="{BB962C8B-B14F-4D97-AF65-F5344CB8AC3E}">
        <p14:creationId xmlns:p14="http://schemas.microsoft.com/office/powerpoint/2010/main" val="66610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70517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48690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631864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906"/>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363"/>
            </a:lvl1pPr>
            <a:lvl2pPr marL="450056" indent="0" algn="ctr">
              <a:buNone/>
              <a:defRPr sz="1969"/>
            </a:lvl2pPr>
            <a:lvl3pPr marL="900113" indent="0" algn="ctr">
              <a:buNone/>
              <a:defRPr sz="1772"/>
            </a:lvl3pPr>
            <a:lvl4pPr marL="1350169" indent="0" algn="ctr">
              <a:buNone/>
              <a:defRPr sz="1575"/>
            </a:lvl4pPr>
            <a:lvl5pPr marL="1800225" indent="0" algn="ctr">
              <a:buNone/>
              <a:defRPr sz="1575"/>
            </a:lvl5pPr>
            <a:lvl6pPr marL="2250281" indent="0" algn="ctr">
              <a:buNone/>
              <a:defRPr sz="1575"/>
            </a:lvl6pPr>
            <a:lvl7pPr marL="2700338" indent="0" algn="ctr">
              <a:buNone/>
              <a:defRPr sz="1575"/>
            </a:lvl7pPr>
            <a:lvl8pPr marL="3150394" indent="0" algn="ctr">
              <a:buNone/>
              <a:defRPr sz="1575"/>
            </a:lvl8pPr>
            <a:lvl9pPr marL="3600450" indent="0" algn="ctr">
              <a:buNone/>
              <a:defRPr sz="1575"/>
            </a:lvl9pPr>
          </a:lstStyle>
          <a:p>
            <a:r>
              <a:rPr lang="en-US"/>
              <a:t>Click to edit Master subtitle style</a:t>
            </a:r>
          </a:p>
        </p:txBody>
      </p:sp>
      <p:sp>
        <p:nvSpPr>
          <p:cNvPr id="4" name="Date Placeholder 3"/>
          <p:cNvSpPr>
            <a:spLocks noGrp="1"/>
          </p:cNvSpPr>
          <p:nvPr>
            <p:ph type="dt" sz="half" idx="10"/>
          </p:nvPr>
        </p:nvSpPr>
        <p:spPr/>
        <p:txBody>
          <a:bodyPr/>
          <a:lstStyle/>
          <a:p>
            <a:fld id="{E5B62F64-8BAA-4CE4-91D4-49BBAB623D76}"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05355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698B51-AA84-4599-9F53-3E79816E654A}"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543821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06"/>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363">
                <a:solidFill>
                  <a:schemeClr val="tx1"/>
                </a:solidFill>
              </a:defRPr>
            </a:lvl1pPr>
            <a:lvl2pPr marL="450056" indent="0">
              <a:buNone/>
              <a:defRPr sz="1969">
                <a:solidFill>
                  <a:schemeClr val="tx1">
                    <a:tint val="75000"/>
                  </a:schemeClr>
                </a:solidFill>
              </a:defRPr>
            </a:lvl2pPr>
            <a:lvl3pPr marL="900113" indent="0">
              <a:buNone/>
              <a:defRPr sz="1772">
                <a:solidFill>
                  <a:schemeClr val="tx1">
                    <a:tint val="75000"/>
                  </a:schemeClr>
                </a:solidFill>
              </a:defRPr>
            </a:lvl3pPr>
            <a:lvl4pPr marL="1350169" indent="0">
              <a:buNone/>
              <a:defRPr sz="1575">
                <a:solidFill>
                  <a:schemeClr val="tx1">
                    <a:tint val="75000"/>
                  </a:schemeClr>
                </a:solidFill>
              </a:defRPr>
            </a:lvl4pPr>
            <a:lvl5pPr marL="1800225" indent="0">
              <a:buNone/>
              <a:defRPr sz="1575">
                <a:solidFill>
                  <a:schemeClr val="tx1">
                    <a:tint val="75000"/>
                  </a:schemeClr>
                </a:solidFill>
              </a:defRPr>
            </a:lvl5pPr>
            <a:lvl6pPr marL="2250281" indent="0">
              <a:buNone/>
              <a:defRPr sz="1575">
                <a:solidFill>
                  <a:schemeClr val="tx1">
                    <a:tint val="75000"/>
                  </a:schemeClr>
                </a:solidFill>
              </a:defRPr>
            </a:lvl6pPr>
            <a:lvl7pPr marL="2700338" indent="0">
              <a:buNone/>
              <a:defRPr sz="1575">
                <a:solidFill>
                  <a:schemeClr val="tx1">
                    <a:tint val="75000"/>
                  </a:schemeClr>
                </a:solidFill>
              </a:defRPr>
            </a:lvl7pPr>
            <a:lvl8pPr marL="3150394" indent="0">
              <a:buNone/>
              <a:defRPr sz="1575">
                <a:solidFill>
                  <a:schemeClr val="tx1">
                    <a:tint val="75000"/>
                  </a:schemeClr>
                </a:solidFill>
              </a:defRPr>
            </a:lvl8pPr>
            <a:lvl9pPr marL="360045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C7D75-2097-473A-8FF6-B9903C2388BF}"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113123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FDFE74-D49B-48D9-B170-A8CFB6B36733}" type="datetime1">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990276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363" b="1"/>
            </a:lvl1pPr>
            <a:lvl2pPr marL="450056" indent="0">
              <a:buNone/>
              <a:defRPr sz="1969" b="1"/>
            </a:lvl2pPr>
            <a:lvl3pPr marL="900113" indent="0">
              <a:buNone/>
              <a:defRPr sz="1772" b="1"/>
            </a:lvl3pPr>
            <a:lvl4pPr marL="1350169" indent="0">
              <a:buNone/>
              <a:defRPr sz="1575" b="1"/>
            </a:lvl4pPr>
            <a:lvl5pPr marL="1800225" indent="0">
              <a:buNone/>
              <a:defRPr sz="1575" b="1"/>
            </a:lvl5pPr>
            <a:lvl6pPr marL="2250281" indent="0">
              <a:buNone/>
              <a:defRPr sz="1575" b="1"/>
            </a:lvl6pPr>
            <a:lvl7pPr marL="2700338" indent="0">
              <a:buNone/>
              <a:defRPr sz="1575" b="1"/>
            </a:lvl7pPr>
            <a:lvl8pPr marL="3150394" indent="0">
              <a:buNone/>
              <a:defRPr sz="1575" b="1"/>
            </a:lvl8pPr>
            <a:lvl9pPr marL="3600450" indent="0">
              <a:buNone/>
              <a:defRPr sz="1575"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9" cy="823912"/>
          </a:xfrm>
        </p:spPr>
        <p:txBody>
          <a:bodyPr anchor="b"/>
          <a:lstStyle>
            <a:lvl1pPr marL="0" indent="0">
              <a:buNone/>
              <a:defRPr sz="2363" b="1"/>
            </a:lvl1pPr>
            <a:lvl2pPr marL="450056" indent="0">
              <a:buNone/>
              <a:defRPr sz="1969" b="1"/>
            </a:lvl2pPr>
            <a:lvl3pPr marL="900113" indent="0">
              <a:buNone/>
              <a:defRPr sz="1772" b="1"/>
            </a:lvl3pPr>
            <a:lvl4pPr marL="1350169" indent="0">
              <a:buNone/>
              <a:defRPr sz="1575" b="1"/>
            </a:lvl4pPr>
            <a:lvl5pPr marL="1800225" indent="0">
              <a:buNone/>
              <a:defRPr sz="1575" b="1"/>
            </a:lvl5pPr>
            <a:lvl6pPr marL="2250281" indent="0">
              <a:buNone/>
              <a:defRPr sz="1575" b="1"/>
            </a:lvl6pPr>
            <a:lvl7pPr marL="2700338" indent="0">
              <a:buNone/>
              <a:defRPr sz="1575" b="1"/>
            </a:lvl7pPr>
            <a:lvl8pPr marL="3150394" indent="0">
              <a:buNone/>
              <a:defRPr sz="1575" b="1"/>
            </a:lvl8pPr>
            <a:lvl9pPr marL="360045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6172201" y="2505075"/>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5AEDB9-8AE8-41A2-A5FD-21F26A2C7094}" type="datetime1">
              <a:rPr lang="en-US" smtClean="0"/>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784719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37D0DE-B920-46B8-8C50-5F8438D21165}" type="datetime1">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1298673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F0B05-5B71-434D-AC07-ECA55CA7CB22}" type="datetime1">
              <a:rPr lang="en-US" smtClean="0"/>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746619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50"/>
            </a:lvl1pPr>
          </a:lstStyle>
          <a:p>
            <a:r>
              <a:rPr lang="en-US"/>
              <a:t>Click to edit Master title style</a:t>
            </a:r>
          </a:p>
        </p:txBody>
      </p:sp>
      <p:sp>
        <p:nvSpPr>
          <p:cNvPr id="3" name="Content Placeholder 2"/>
          <p:cNvSpPr>
            <a:spLocks noGrp="1"/>
          </p:cNvSpPr>
          <p:nvPr>
            <p:ph idx="1"/>
          </p:nvPr>
        </p:nvSpPr>
        <p:spPr>
          <a:xfrm>
            <a:off x="5183187" y="987427"/>
            <a:ext cx="6172201" cy="4873625"/>
          </a:xfrm>
        </p:spPr>
        <p:txBody>
          <a:bodyPr/>
          <a:lstStyle>
            <a:lvl1pPr>
              <a:defRPr sz="3150"/>
            </a:lvl1pPr>
            <a:lvl2pPr>
              <a:defRPr sz="2756"/>
            </a:lvl2pPr>
            <a:lvl3pPr>
              <a:defRPr sz="2363"/>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5"/>
            </a:lvl1pPr>
            <a:lvl2pPr marL="450056" indent="0">
              <a:buNone/>
              <a:defRPr sz="1378"/>
            </a:lvl2pPr>
            <a:lvl3pPr marL="900113" indent="0">
              <a:buNone/>
              <a:defRPr sz="1181"/>
            </a:lvl3pPr>
            <a:lvl4pPr marL="1350169" indent="0">
              <a:buNone/>
              <a:defRPr sz="984"/>
            </a:lvl4pPr>
            <a:lvl5pPr marL="1800225" indent="0">
              <a:buNone/>
              <a:defRPr sz="984"/>
            </a:lvl5pPr>
            <a:lvl6pPr marL="2250281" indent="0">
              <a:buNone/>
              <a:defRPr sz="984"/>
            </a:lvl6pPr>
            <a:lvl7pPr marL="2700338" indent="0">
              <a:buNone/>
              <a:defRPr sz="984"/>
            </a:lvl7pPr>
            <a:lvl8pPr marL="3150394" indent="0">
              <a:buNone/>
              <a:defRPr sz="984"/>
            </a:lvl8pPr>
            <a:lvl9pPr marL="360045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ACADD435-F83F-4A64-8968-1D08932371F4}" type="datetime1">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3516090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94787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50"/>
            </a:lvl1pPr>
          </a:lstStyle>
          <a:p>
            <a:r>
              <a:rPr lang="en-US"/>
              <a:t>Click to edit Master title style</a:t>
            </a:r>
          </a:p>
        </p:txBody>
      </p:sp>
      <p:sp>
        <p:nvSpPr>
          <p:cNvPr id="3" name="Picture Placeholder 2"/>
          <p:cNvSpPr>
            <a:spLocks noGrp="1" noChangeAspect="1"/>
          </p:cNvSpPr>
          <p:nvPr>
            <p:ph type="pic" idx="1"/>
          </p:nvPr>
        </p:nvSpPr>
        <p:spPr>
          <a:xfrm>
            <a:off x="5183187" y="987427"/>
            <a:ext cx="6172201" cy="4873625"/>
          </a:xfrm>
        </p:spPr>
        <p:txBody>
          <a:bodyPr anchor="t"/>
          <a:lstStyle>
            <a:lvl1pPr marL="0" indent="0">
              <a:buNone/>
              <a:defRPr sz="3150"/>
            </a:lvl1pPr>
            <a:lvl2pPr marL="450056" indent="0">
              <a:buNone/>
              <a:defRPr sz="2756"/>
            </a:lvl2pPr>
            <a:lvl3pPr marL="900113" indent="0">
              <a:buNone/>
              <a:defRPr sz="2363"/>
            </a:lvl3pPr>
            <a:lvl4pPr marL="1350169" indent="0">
              <a:buNone/>
              <a:defRPr sz="1969"/>
            </a:lvl4pPr>
            <a:lvl5pPr marL="1800225" indent="0">
              <a:buNone/>
              <a:defRPr sz="1969"/>
            </a:lvl5pPr>
            <a:lvl6pPr marL="2250281" indent="0">
              <a:buNone/>
              <a:defRPr sz="1969"/>
            </a:lvl6pPr>
            <a:lvl7pPr marL="2700338" indent="0">
              <a:buNone/>
              <a:defRPr sz="1969"/>
            </a:lvl7pPr>
            <a:lvl8pPr marL="3150394" indent="0">
              <a:buNone/>
              <a:defRPr sz="1969"/>
            </a:lvl8pPr>
            <a:lvl9pPr marL="3600450" indent="0">
              <a:buNone/>
              <a:defRPr sz="1969"/>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5"/>
            </a:lvl1pPr>
            <a:lvl2pPr marL="450056" indent="0">
              <a:buNone/>
              <a:defRPr sz="1378"/>
            </a:lvl2pPr>
            <a:lvl3pPr marL="900113" indent="0">
              <a:buNone/>
              <a:defRPr sz="1181"/>
            </a:lvl3pPr>
            <a:lvl4pPr marL="1350169" indent="0">
              <a:buNone/>
              <a:defRPr sz="984"/>
            </a:lvl4pPr>
            <a:lvl5pPr marL="1800225" indent="0">
              <a:buNone/>
              <a:defRPr sz="984"/>
            </a:lvl5pPr>
            <a:lvl6pPr marL="2250281" indent="0">
              <a:buNone/>
              <a:defRPr sz="984"/>
            </a:lvl6pPr>
            <a:lvl7pPr marL="2700338" indent="0">
              <a:buNone/>
              <a:defRPr sz="984"/>
            </a:lvl7pPr>
            <a:lvl8pPr marL="3150394" indent="0">
              <a:buNone/>
              <a:defRPr sz="984"/>
            </a:lvl8pPr>
            <a:lvl9pPr marL="360045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F65695CF-27E8-4958-9C52-3F44E62E7D4F}" type="datetime1">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306349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5E43A5-3345-48F6-BDD6-B0B9781985FD}"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292733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E8A345-85B5-4112-8D55-4220C9FD63D4}"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A634B6-9EEB-465E-8B0C-22114A60F6C4}" type="slidenum">
              <a:rPr lang="en-US" smtClean="0"/>
              <a:t>‹#›</a:t>
            </a:fld>
            <a:endParaRPr lang="en-US"/>
          </a:p>
        </p:txBody>
      </p:sp>
    </p:spTree>
    <p:extLst>
      <p:ext uri="{BB962C8B-B14F-4D97-AF65-F5344CB8AC3E}">
        <p14:creationId xmlns:p14="http://schemas.microsoft.com/office/powerpoint/2010/main" val="388020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427061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45370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018422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89492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69054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94656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9/30/2025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269762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E637BB6B-EE1B-48FB-8575-0D55C373DE88}" type="datetimeFigureOut">
              <a:rPr lang="en-US" smtClean="0"/>
              <a:pPr eaLnBrk="1" latinLnBrk="0" hangingPunct="1"/>
              <a:t>9/30/2025</a:t>
            </a:fld>
            <a:endParaRPr lang="en-US" sz="1000">
              <a:solidFill>
                <a:schemeClr val="tx2">
                  <a:shade val="50000"/>
                </a:scheme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eaLnBrk="1" latinLnBrk="0" hangingPunct="1"/>
            <a:endParaRPr kumimoji="0" lang="en-US" sz="1000">
              <a:solidFill>
                <a:schemeClr val="tx2">
                  <a:shade val="50000"/>
                </a:scheme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latinLnBrk="0" hangingPunct="1"/>
            <a:fld id="{2AA957AF-53C0-420B-9C2D-77DB1416566C}" type="slidenum">
              <a:rPr kumimoji="0" lang="en-US" smtClean="0"/>
              <a:pPr eaLnBrk="1" latinLnBrk="0" hangingPunct="1"/>
              <a:t>‹#›</a:t>
            </a:fld>
            <a:endParaRPr kumimoji="0" lang="en-US" sz="1000">
              <a:solidFill>
                <a:schemeClr val="tx2">
                  <a:shade val="50000"/>
                </a:schemeClr>
              </a:solidFill>
            </a:endParaRPr>
          </a:p>
        </p:txBody>
      </p:sp>
    </p:spTree>
    <p:extLst>
      <p:ext uri="{BB962C8B-B14F-4D97-AF65-F5344CB8AC3E}">
        <p14:creationId xmlns:p14="http://schemas.microsoft.com/office/powerpoint/2010/main" val="2957559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181">
                <a:solidFill>
                  <a:schemeClr val="tx1">
                    <a:tint val="75000"/>
                  </a:schemeClr>
                </a:solidFill>
              </a:defRPr>
            </a:lvl1pPr>
          </a:lstStyle>
          <a:p>
            <a:fld id="{3551DB00-8DC0-47C0-AA4D-967B1FA89328}" type="datetime1">
              <a:rPr lang="en-US" smtClean="0"/>
              <a:t>9/30/2025</a:t>
            </a:fld>
            <a:endParaRPr lang="en-US"/>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181">
                <a:solidFill>
                  <a:schemeClr val="tx1">
                    <a:tint val="75000"/>
                  </a:schemeClr>
                </a:solidFill>
              </a:defRPr>
            </a:lvl1pPr>
          </a:lstStyle>
          <a:p>
            <a:fld id="{3AA634B6-9EEB-465E-8B0C-22114A60F6C4}" type="slidenum">
              <a:rPr lang="en-US" smtClean="0"/>
              <a:t>‹#›</a:t>
            </a:fld>
            <a:endParaRPr lang="en-US"/>
          </a:p>
        </p:txBody>
      </p:sp>
    </p:spTree>
    <p:extLst>
      <p:ext uri="{BB962C8B-B14F-4D97-AF65-F5344CB8AC3E}">
        <p14:creationId xmlns:p14="http://schemas.microsoft.com/office/powerpoint/2010/main" val="328989611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p:txStyles>
    <p:titleStyle>
      <a:lvl1pPr algn="l" defTabSz="900113" rtl="0" eaLnBrk="1" latinLnBrk="0" hangingPunct="1">
        <a:lnSpc>
          <a:spcPct val="90000"/>
        </a:lnSpc>
        <a:spcBef>
          <a:spcPct val="0"/>
        </a:spcBef>
        <a:buNone/>
        <a:defRPr sz="4331" kern="1200">
          <a:solidFill>
            <a:schemeClr val="tx1"/>
          </a:solidFill>
          <a:latin typeface="+mj-lt"/>
          <a:ea typeface="+mj-ea"/>
          <a:cs typeface="+mj-cs"/>
        </a:defRPr>
      </a:lvl1pPr>
    </p:titleStyle>
    <p:bodyStyle>
      <a:lvl1pPr marL="225028" indent="-225028" algn="l" defTabSz="900113"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5084" indent="-225028" algn="l" defTabSz="900113" rtl="0" eaLnBrk="1" latinLnBrk="0" hangingPunct="1">
        <a:lnSpc>
          <a:spcPct val="90000"/>
        </a:lnSpc>
        <a:spcBef>
          <a:spcPts val="492"/>
        </a:spcBef>
        <a:buFont typeface="Arial" panose="020B0604020202020204" pitchFamily="34" charset="0"/>
        <a:buChar char="•"/>
        <a:defRPr sz="2363" kern="1200">
          <a:solidFill>
            <a:schemeClr val="tx1"/>
          </a:solidFill>
          <a:latin typeface="+mn-lt"/>
          <a:ea typeface="+mn-ea"/>
          <a:cs typeface="+mn-cs"/>
        </a:defRPr>
      </a:lvl2pPr>
      <a:lvl3pPr marL="1125141" indent="-225028" algn="l" defTabSz="900113" rtl="0" eaLnBrk="1" latinLnBrk="0" hangingPunct="1">
        <a:lnSpc>
          <a:spcPct val="90000"/>
        </a:lnSpc>
        <a:spcBef>
          <a:spcPts val="492"/>
        </a:spcBef>
        <a:buFont typeface="Arial" panose="020B0604020202020204" pitchFamily="34" charset="0"/>
        <a:buChar char="•"/>
        <a:defRPr sz="1969" kern="1200">
          <a:solidFill>
            <a:schemeClr val="tx1"/>
          </a:solidFill>
          <a:latin typeface="+mn-lt"/>
          <a:ea typeface="+mn-ea"/>
          <a:cs typeface="+mn-cs"/>
        </a:defRPr>
      </a:lvl3pPr>
      <a:lvl4pPr marL="1575197"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5253"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5309"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5366"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5422"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5478"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900113" rtl="0" eaLnBrk="1" latinLnBrk="0" hangingPunct="1">
        <a:defRPr sz="1772" kern="1200">
          <a:solidFill>
            <a:schemeClr val="tx1"/>
          </a:solidFill>
          <a:latin typeface="+mn-lt"/>
          <a:ea typeface="+mn-ea"/>
          <a:cs typeface="+mn-cs"/>
        </a:defRPr>
      </a:lvl1pPr>
      <a:lvl2pPr marL="450056" algn="l" defTabSz="900113" rtl="0" eaLnBrk="1" latinLnBrk="0" hangingPunct="1">
        <a:defRPr sz="1772" kern="1200">
          <a:solidFill>
            <a:schemeClr val="tx1"/>
          </a:solidFill>
          <a:latin typeface="+mn-lt"/>
          <a:ea typeface="+mn-ea"/>
          <a:cs typeface="+mn-cs"/>
        </a:defRPr>
      </a:lvl2pPr>
      <a:lvl3pPr marL="900113" algn="l" defTabSz="900113" rtl="0" eaLnBrk="1" latinLnBrk="0" hangingPunct="1">
        <a:defRPr sz="1772" kern="1200">
          <a:solidFill>
            <a:schemeClr val="tx1"/>
          </a:solidFill>
          <a:latin typeface="+mn-lt"/>
          <a:ea typeface="+mn-ea"/>
          <a:cs typeface="+mn-cs"/>
        </a:defRPr>
      </a:lvl3pPr>
      <a:lvl4pPr marL="1350169" algn="l" defTabSz="900113" rtl="0" eaLnBrk="1" latinLnBrk="0" hangingPunct="1">
        <a:defRPr sz="1772" kern="1200">
          <a:solidFill>
            <a:schemeClr val="tx1"/>
          </a:solidFill>
          <a:latin typeface="+mn-lt"/>
          <a:ea typeface="+mn-ea"/>
          <a:cs typeface="+mn-cs"/>
        </a:defRPr>
      </a:lvl4pPr>
      <a:lvl5pPr marL="1800225" algn="l" defTabSz="900113" rtl="0" eaLnBrk="1" latinLnBrk="0" hangingPunct="1">
        <a:defRPr sz="1772" kern="1200">
          <a:solidFill>
            <a:schemeClr val="tx1"/>
          </a:solidFill>
          <a:latin typeface="+mn-lt"/>
          <a:ea typeface="+mn-ea"/>
          <a:cs typeface="+mn-cs"/>
        </a:defRPr>
      </a:lvl5pPr>
      <a:lvl6pPr marL="2250281" algn="l" defTabSz="900113" rtl="0" eaLnBrk="1" latinLnBrk="0" hangingPunct="1">
        <a:defRPr sz="1772" kern="1200">
          <a:solidFill>
            <a:schemeClr val="tx1"/>
          </a:solidFill>
          <a:latin typeface="+mn-lt"/>
          <a:ea typeface="+mn-ea"/>
          <a:cs typeface="+mn-cs"/>
        </a:defRPr>
      </a:lvl6pPr>
      <a:lvl7pPr marL="2700338" algn="l" defTabSz="900113" rtl="0" eaLnBrk="1" latinLnBrk="0" hangingPunct="1">
        <a:defRPr sz="1772" kern="1200">
          <a:solidFill>
            <a:schemeClr val="tx1"/>
          </a:solidFill>
          <a:latin typeface="+mn-lt"/>
          <a:ea typeface="+mn-ea"/>
          <a:cs typeface="+mn-cs"/>
        </a:defRPr>
      </a:lvl7pPr>
      <a:lvl8pPr marL="3150394" algn="l" defTabSz="900113" rtl="0" eaLnBrk="1" latinLnBrk="0" hangingPunct="1">
        <a:defRPr sz="1772" kern="1200">
          <a:solidFill>
            <a:schemeClr val="tx1"/>
          </a:solidFill>
          <a:latin typeface="+mn-lt"/>
          <a:ea typeface="+mn-ea"/>
          <a:cs typeface="+mn-cs"/>
        </a:defRPr>
      </a:lvl8pPr>
      <a:lvl9pPr marL="3600450" algn="l" defTabSz="900113"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www.kwik-wall.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kwik-wall.com/" TargetMode="External"/><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www.kwik-wall.com/"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package" Target="../embeddings/Microsoft_Excel_Worksheet.xlsx"/></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kwik-wall.com/" TargetMode="Externa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kwik-wall.com/" TargetMode="Externa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kwik-wall.com/" TargetMode="Externa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http://www.kwik-wall.com/" TargetMode="External"/><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jpe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5.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5.jpe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hyperlink" Target="http://www.kwik-wall.com/" TargetMode="External"/><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kwik-wall.com/" TargetMode="Externa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hyperlink" Target="http://www.kwik-wall.com/" TargetMode="External"/><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www.kwik-wall.com/"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kwik-wall.com/" TargetMode="External"/><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0A391099-961A-370F-8672-D7808BF79C68}"/>
              </a:ext>
            </a:extLst>
          </p:cNvPr>
          <p:cNvPicPr>
            <a:picLocks noChangeAspect="1"/>
          </p:cNvPicPr>
          <p:nvPr/>
        </p:nvPicPr>
        <p:blipFill>
          <a:blip r:embed="rId3"/>
          <a:srcRect l="2446" t="242" r="15166" b="30"/>
          <a:stretch>
            <a:fillRect/>
          </a:stretch>
        </p:blipFill>
        <p:spPr>
          <a:xfrm>
            <a:off x="-17038" y="1659"/>
            <a:ext cx="12177433" cy="5911527"/>
          </a:xfrm>
          <a:prstGeom prst="rect">
            <a:avLst/>
          </a:prstGeom>
        </p:spPr>
      </p:pic>
      <p:pic>
        <p:nvPicPr>
          <p:cNvPr id="15" name="Picture 14">
            <a:hlinkClick r:id="rId4"/>
            <a:extLst>
              <a:ext uri="{FF2B5EF4-FFF2-40B4-BE49-F238E27FC236}">
                <a16:creationId xmlns:a16="http://schemas.microsoft.com/office/drawing/2014/main" id="{FA382B83-209A-BC5C-E527-D49784906C9C}"/>
              </a:ext>
            </a:extLst>
          </p:cNvPr>
          <p:cNvPicPr>
            <a:picLocks noChangeAspect="1"/>
          </p:cNvPicPr>
          <p:nvPr/>
        </p:nvPicPr>
        <p:blipFill>
          <a:blip r:embed="rId5"/>
          <a:stretch>
            <a:fillRect/>
          </a:stretch>
        </p:blipFill>
        <p:spPr>
          <a:xfrm>
            <a:off x="8316006" y="5626244"/>
            <a:ext cx="1907312" cy="1071719"/>
          </a:xfrm>
          <a:prstGeom prst="rect">
            <a:avLst/>
          </a:prstGeom>
        </p:spPr>
      </p:pic>
    </p:spTree>
    <p:extLst>
      <p:ext uri="{BB962C8B-B14F-4D97-AF65-F5344CB8AC3E}">
        <p14:creationId xmlns:p14="http://schemas.microsoft.com/office/powerpoint/2010/main" val="1967841681"/>
      </p:ext>
    </p:extLst>
  </p:cSld>
  <p:clrMapOvr>
    <a:masterClrMapping/>
  </p:clrMapOvr>
  <mc:AlternateContent xmlns:mc="http://schemas.openxmlformats.org/markup-compatibility/2006">
    <mc:Choice xmlns:p14="http://schemas.microsoft.com/office/powerpoint/2010/main" Requires="p14">
      <p:transition spd="slow" p14:dur="2000" advTm="6804"/>
    </mc:Choice>
    <mc:Fallback>
      <p:transition spd="slow" advTm="68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7A33-DCB8-FC46-DCA8-05251901F579}"/>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08C117E-4E44-94BB-E1D6-DA2ED500F5D7}"/>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8A5BAB1F-5A38-11D0-0108-3947DB4FC12D}"/>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760408C9-A738-0599-03E5-9EBE78D23C42}"/>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1637AD41-CE0A-3387-FE65-B73DB809E79F}"/>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5F2B4CBB-48CB-52B5-CA7A-4B65C994C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F79B6970-D624-D2D6-FA19-510514383354}"/>
              </a:ext>
            </a:extLst>
          </p:cNvPr>
          <p:cNvSpPr txBox="1"/>
          <p:nvPr/>
        </p:nvSpPr>
        <p:spPr>
          <a:xfrm>
            <a:off x="213401" y="2415727"/>
            <a:ext cx="11734799" cy="2400657"/>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Mastering Operable Partition Design &amp; Specifications</a:t>
            </a:r>
          </a:p>
          <a:p>
            <a:pPr algn="ctr" defTabSz="428625"/>
            <a:endParaRPr lang="en-US" sz="3000" b="1">
              <a:solidFill>
                <a:prstClr val="black">
                  <a:lumMod val="65000"/>
                  <a:lumOff val="35000"/>
                </a:prstClr>
              </a:solidFill>
              <a:latin typeface="Montserrat" pitchFamily="2" charset="0"/>
            </a:endParaRPr>
          </a:p>
          <a:p>
            <a:pPr algn="ctr" defTabSz="428625"/>
            <a:r>
              <a:rPr lang="en-US" sz="2000" b="1">
                <a:solidFill>
                  <a:prstClr val="black">
                    <a:lumMod val="65000"/>
                    <a:lumOff val="35000"/>
                  </a:prstClr>
                </a:solidFill>
                <a:latin typeface="Montserrat Light" pitchFamily="2" charset="0"/>
              </a:rPr>
              <a:t>AIA Program 4650B, 1 LU/HSW </a:t>
            </a:r>
          </a:p>
          <a:p>
            <a:pPr algn="ctr" defTabSz="428625"/>
            <a:endParaRPr lang="en-US" sz="2000" b="1">
              <a:solidFill>
                <a:prstClr val="black">
                  <a:lumMod val="65000"/>
                  <a:lumOff val="35000"/>
                </a:prstClr>
              </a:solidFill>
              <a:latin typeface="Montserrat Light" pitchFamily="2" charset="0"/>
            </a:endParaRPr>
          </a:p>
          <a:p>
            <a:pPr algn="ctr" defTabSz="428625"/>
            <a:r>
              <a:rPr lang="en-US" sz="2000" b="1">
                <a:solidFill>
                  <a:prstClr val="black">
                    <a:lumMod val="65000"/>
                    <a:lumOff val="35000"/>
                  </a:prstClr>
                </a:solidFill>
                <a:latin typeface="Montserrat Light" pitchFamily="2" charset="0"/>
              </a:rPr>
              <a:t>IDCEC Program: CEU-124353</a:t>
            </a:r>
          </a:p>
          <a:p>
            <a:pPr algn="ctr" defTabSz="428625"/>
            <a:endParaRPr lang="en-US" sz="3000" b="1">
              <a:solidFill>
                <a:prstClr val="black">
                  <a:lumMod val="65000"/>
                  <a:lumOff val="35000"/>
                </a:prstClr>
              </a:solidFill>
              <a:latin typeface="Montserrat" pitchFamily="2" charset="0"/>
            </a:endParaRPr>
          </a:p>
        </p:txBody>
      </p:sp>
      <p:pic>
        <p:nvPicPr>
          <p:cNvPr id="6" name="Picture 4" descr="Related image">
            <a:extLst>
              <a:ext uri="{FF2B5EF4-FFF2-40B4-BE49-F238E27FC236}">
                <a16:creationId xmlns:a16="http://schemas.microsoft.com/office/drawing/2014/main" id="{A5C8CEB9-06CF-5E5B-67DC-E7CBBD704F2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4234"/>
          <a:stretch/>
        </p:blipFill>
        <p:spPr bwMode="auto">
          <a:xfrm>
            <a:off x="563598" y="4914096"/>
            <a:ext cx="1403005" cy="14299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BB7B549-AA13-B472-F9CF-630D90FF6F44}"/>
              </a:ext>
            </a:extLst>
          </p:cNvPr>
          <p:cNvPicPr>
            <a:picLocks noChangeAspect="1"/>
          </p:cNvPicPr>
          <p:nvPr/>
        </p:nvPicPr>
        <p:blipFill>
          <a:blip r:embed="rId7"/>
          <a:stretch>
            <a:fillRect/>
          </a:stretch>
        </p:blipFill>
        <p:spPr>
          <a:xfrm>
            <a:off x="9144000" y="5278602"/>
            <a:ext cx="2484402" cy="1052713"/>
          </a:xfrm>
          <a:prstGeom prst="rect">
            <a:avLst/>
          </a:prstGeom>
        </p:spPr>
      </p:pic>
    </p:spTree>
    <p:extLst>
      <p:ext uri="{BB962C8B-B14F-4D97-AF65-F5344CB8AC3E}">
        <p14:creationId xmlns:p14="http://schemas.microsoft.com/office/powerpoint/2010/main" val="2551730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46D3BDF-DCD1-9721-EB22-CAD0C5EA7832}"/>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21" name="Picture 20">
            <a:extLst>
              <a:ext uri="{FF2B5EF4-FFF2-40B4-BE49-F238E27FC236}">
                <a16:creationId xmlns:a16="http://schemas.microsoft.com/office/drawing/2014/main" id="{2A97D338-9842-0722-DF08-BADB1C94D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22" name="TextBox 21">
            <a:extLst>
              <a:ext uri="{FF2B5EF4-FFF2-40B4-BE49-F238E27FC236}">
                <a16:creationId xmlns:a16="http://schemas.microsoft.com/office/drawing/2014/main" id="{F03F043B-2F2A-6B41-D821-A90F2BFFE4B7}"/>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AIA / CES Credit</a:t>
            </a:r>
          </a:p>
        </p:txBody>
      </p:sp>
      <p:sp>
        <p:nvSpPr>
          <p:cNvPr id="26" name="Text Placeholder 2">
            <a:extLst>
              <a:ext uri="{FF2B5EF4-FFF2-40B4-BE49-F238E27FC236}">
                <a16:creationId xmlns:a16="http://schemas.microsoft.com/office/drawing/2014/main" id="{7A866D09-9FA0-54FB-EF2B-8CCE3659C89A}"/>
              </a:ext>
            </a:extLst>
          </p:cNvPr>
          <p:cNvSpPr txBox="1">
            <a:spLocks/>
          </p:cNvSpPr>
          <p:nvPr/>
        </p:nvSpPr>
        <p:spPr>
          <a:xfrm>
            <a:off x="2971800" y="2514600"/>
            <a:ext cx="5678487"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200">
              <a:latin typeface="Montserrat" pitchFamily="2" charset="0"/>
            </a:endParaRPr>
          </a:p>
        </p:txBody>
      </p:sp>
      <p:sp>
        <p:nvSpPr>
          <p:cNvPr id="28" name="Content Placeholder 2">
            <a:extLst>
              <a:ext uri="{FF2B5EF4-FFF2-40B4-BE49-F238E27FC236}">
                <a16:creationId xmlns:a16="http://schemas.microsoft.com/office/drawing/2014/main" id="{4112A628-A2BD-2A60-FD44-284969FA81A1}"/>
              </a:ext>
            </a:extLst>
          </p:cNvPr>
          <p:cNvSpPr>
            <a:spLocks noGrp="1"/>
          </p:cNvSpPr>
          <p:nvPr>
            <p:ph idx="1"/>
          </p:nvPr>
        </p:nvSpPr>
        <p:spPr>
          <a:xfrm>
            <a:off x="457200" y="1600200"/>
            <a:ext cx="11353800" cy="4495800"/>
          </a:xfrm>
          <a:ln>
            <a:noFill/>
          </a:ln>
        </p:spPr>
        <p:txBody>
          <a:bodyPr>
            <a:normAutofit fontScale="40000" lnSpcReduction="20000"/>
          </a:bodyPr>
          <a:lstStyle/>
          <a:p>
            <a:pPr marL="36576" indent="0">
              <a:buClr>
                <a:srgbClr val="FFC000"/>
              </a:buClr>
              <a:buNone/>
            </a:pPr>
            <a:endParaRPr lang="en-US" sz="1500" i="1">
              <a:solidFill>
                <a:srgbClr val="FFC000"/>
              </a:solidFill>
              <a:latin typeface="Montserrat" pitchFamily="2" charset="0"/>
            </a:endParaRPr>
          </a:p>
          <a:p>
            <a:pPr marL="36576" indent="0">
              <a:buClr>
                <a:srgbClr val="FFC000"/>
              </a:buClr>
              <a:buNone/>
            </a:pPr>
            <a:endParaRPr lang="en-US" sz="1300" i="1">
              <a:solidFill>
                <a:srgbClr val="FFC000"/>
              </a:solidFill>
              <a:latin typeface="Montserrat" pitchFamily="2" charset="0"/>
            </a:endParaRPr>
          </a:p>
          <a:p>
            <a:pPr marL="36576" indent="0">
              <a:buClr>
                <a:srgbClr val="FFC000"/>
              </a:buClr>
              <a:buNone/>
            </a:pPr>
            <a:endParaRPr lang="en-US" sz="1300" i="1">
              <a:solidFill>
                <a:srgbClr val="FFC000"/>
              </a:solidFill>
              <a:latin typeface="Montserrat" pitchFamily="2" charset="0"/>
            </a:endParaRPr>
          </a:p>
          <a:p>
            <a:pPr marL="36576" indent="0">
              <a:buClr>
                <a:srgbClr val="FFC000"/>
              </a:buClr>
              <a:buNone/>
            </a:pPr>
            <a:endParaRPr lang="en-US" sz="2000" i="1">
              <a:solidFill>
                <a:srgbClr val="FFC000"/>
              </a:solidFill>
              <a:latin typeface="Montserrat" pitchFamily="2" charset="0"/>
            </a:endParaRPr>
          </a:p>
          <a:p>
            <a:pPr marL="36576" indent="0">
              <a:lnSpc>
                <a:spcPts val="2200"/>
              </a:lnSpc>
              <a:buClr>
                <a:srgbClr val="FFC000"/>
              </a:buClr>
              <a:buNone/>
            </a:pPr>
            <a:r>
              <a:rPr lang="en-US" sz="4800">
                <a:solidFill>
                  <a:srgbClr val="00583D"/>
                </a:solidFill>
                <a:latin typeface="Montserrat" pitchFamily="2" charset="0"/>
                <a:cs typeface="Arial" panose="020B0604020202020204" pitchFamily="34" charset="0"/>
              </a:rPr>
              <a:t>This course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36576" indent="0">
              <a:lnSpc>
                <a:spcPts val="2200"/>
              </a:lnSpc>
              <a:buClr>
                <a:srgbClr val="FFC000"/>
              </a:buClr>
              <a:buNone/>
            </a:pPr>
            <a:endParaRPr lang="en-US" sz="4800">
              <a:solidFill>
                <a:srgbClr val="00583D"/>
              </a:solidFill>
              <a:latin typeface="Montserrat" pitchFamily="2" charset="0"/>
              <a:cs typeface="Arial" panose="020B0604020202020204" pitchFamily="34" charset="0"/>
            </a:endParaRPr>
          </a:p>
          <a:p>
            <a:pPr marL="36576" indent="0">
              <a:lnSpc>
                <a:spcPts val="2200"/>
              </a:lnSpc>
              <a:buClr>
                <a:srgbClr val="FFC000"/>
              </a:buClr>
              <a:buNone/>
            </a:pPr>
            <a:r>
              <a:rPr lang="en-US" sz="4800">
                <a:solidFill>
                  <a:srgbClr val="00583D"/>
                </a:solidFill>
                <a:latin typeface="Montserrat" pitchFamily="2" charset="0"/>
                <a:cs typeface="Arial" panose="020B0604020202020204" pitchFamily="34" charset="0"/>
              </a:rPr>
              <a:t>*</a:t>
            </a:r>
            <a:r>
              <a:rPr lang="en-US" sz="4900">
                <a:solidFill>
                  <a:srgbClr val="00583D"/>
                </a:solidFill>
                <a:latin typeface="Montserrat" pitchFamily="2" charset="0"/>
                <a:cs typeface="Arial" panose="020B0604020202020204" pitchFamily="34" charset="0"/>
              </a:rPr>
              <a:t>Questions related to specific materials, methods, and services will be addressed at the conclusion of this presentation.</a:t>
            </a:r>
          </a:p>
          <a:p>
            <a:pPr marL="36576" indent="0">
              <a:lnSpc>
                <a:spcPts val="2200"/>
              </a:lnSpc>
              <a:buClr>
                <a:srgbClr val="FFC000"/>
              </a:buClr>
              <a:buNone/>
            </a:pPr>
            <a:endParaRPr lang="en-US" sz="4900">
              <a:solidFill>
                <a:srgbClr val="00583D"/>
              </a:solidFill>
              <a:latin typeface="Montserrat" pitchFamily="2" charset="0"/>
              <a:cs typeface="Arial" panose="020B0604020202020204" pitchFamily="34" charset="0"/>
            </a:endParaRPr>
          </a:p>
          <a:p>
            <a:pPr marL="0" indent="0">
              <a:buNone/>
            </a:pPr>
            <a:r>
              <a:rPr lang="en-US" sz="4900">
                <a:solidFill>
                  <a:srgbClr val="00583D"/>
                </a:solidFill>
                <a:latin typeface="Montserrat" pitchFamily="2" charset="0"/>
                <a:cs typeface="Arial" panose="020B0604020202020204" pitchFamily="34" charset="0"/>
              </a:rPr>
              <a:t>This presentation is protected by US and International Copyright laws.  </a:t>
            </a:r>
          </a:p>
          <a:p>
            <a:pPr marL="0" indent="0">
              <a:buNone/>
            </a:pPr>
            <a:r>
              <a:rPr lang="en-US" sz="4900">
                <a:solidFill>
                  <a:srgbClr val="00583D"/>
                </a:solidFill>
                <a:latin typeface="Montserrat" pitchFamily="2" charset="0"/>
                <a:cs typeface="Arial" panose="020B0604020202020204" pitchFamily="34" charset="0"/>
              </a:rPr>
              <a:t>Reproduction, distribution, display and use of the presentation without written permission of the speaker is prohibited.</a:t>
            </a:r>
          </a:p>
          <a:p>
            <a:endParaRPr lang="en-US" sz="4900">
              <a:solidFill>
                <a:srgbClr val="00583D"/>
              </a:solidFill>
              <a:latin typeface="Montserrat" pitchFamily="2" charset="0"/>
              <a:cs typeface="Arial" panose="020B0604020202020204" pitchFamily="34" charset="0"/>
            </a:endParaRPr>
          </a:p>
          <a:p>
            <a:pPr marL="0" indent="0">
              <a:buNone/>
            </a:pPr>
            <a:r>
              <a:rPr lang="en-US" sz="4900">
                <a:solidFill>
                  <a:srgbClr val="00583D"/>
                </a:solidFill>
                <a:latin typeface="Montserrat" pitchFamily="2" charset="0"/>
                <a:cs typeface="Arial" panose="020B0604020202020204" pitchFamily="34" charset="0"/>
              </a:rPr>
              <a:t>© 2025</a:t>
            </a:r>
          </a:p>
          <a:p>
            <a:pPr marL="36576" indent="0">
              <a:lnSpc>
                <a:spcPts val="2200"/>
              </a:lnSpc>
              <a:buClr>
                <a:srgbClr val="FFC000"/>
              </a:buClr>
              <a:buNone/>
            </a:pPr>
            <a:endParaRPr lang="en-US" sz="4900">
              <a:solidFill>
                <a:srgbClr val="00583D"/>
              </a:solidFill>
              <a:latin typeface="Montserrat" pitchFamily="2" charset="0"/>
              <a:cs typeface="Arial" panose="020B0604020202020204" pitchFamily="34" charset="0"/>
            </a:endParaRPr>
          </a:p>
          <a:p>
            <a:pPr marL="36576" indent="0">
              <a:buClr>
                <a:srgbClr val="FFC000"/>
              </a:buClr>
              <a:buNone/>
            </a:pPr>
            <a:endParaRPr lang="en-US" sz="4900">
              <a:solidFill>
                <a:srgbClr val="00583D"/>
              </a:solidFill>
              <a:latin typeface="Montserrat" pitchFamily="2" charset="0"/>
              <a:cs typeface="Arial" panose="020B0604020202020204" pitchFamily="34" charset="0"/>
            </a:endParaRPr>
          </a:p>
          <a:p>
            <a:pPr marL="36576" indent="0">
              <a:buClr>
                <a:srgbClr val="FFC000"/>
              </a:buClr>
              <a:buNone/>
            </a:pPr>
            <a:endParaRPr lang="en-US" sz="4900">
              <a:solidFill>
                <a:srgbClr val="00583D"/>
              </a:solidFill>
              <a:latin typeface="Montserrat" pitchFamily="2" charset="0"/>
              <a:cs typeface="Arial" panose="020B0604020202020204" pitchFamily="34" charset="0"/>
            </a:endParaRPr>
          </a:p>
          <a:p>
            <a:pPr marL="36576" indent="0">
              <a:buClr>
                <a:srgbClr val="FFC000"/>
              </a:buClr>
              <a:buNone/>
            </a:pPr>
            <a:endParaRPr lang="en-US" sz="4900">
              <a:solidFill>
                <a:srgbClr val="00583D"/>
              </a:solidFill>
              <a:latin typeface="Montserrat" pitchFamily="2" charset="0"/>
              <a:cs typeface="Arial" panose="020B0604020202020204" pitchFamily="34" charset="0"/>
            </a:endParaRPr>
          </a:p>
          <a:p>
            <a:pPr>
              <a:buClr>
                <a:srgbClr val="00583D"/>
              </a:buClr>
              <a:buFont typeface="Wingdings 2" panose="05020102010507070707" pitchFamily="18" charset="2"/>
              <a:buChar char=""/>
            </a:pPr>
            <a:endParaRPr lang="en-US" sz="4900">
              <a:solidFill>
                <a:srgbClr val="00583D"/>
              </a:solidFill>
              <a:latin typeface="Montserrat" pitchFamily="2" charset="0"/>
              <a:cs typeface="Arial" panose="020B0604020202020204" pitchFamily="34" charset="0"/>
            </a:endParaRPr>
          </a:p>
          <a:p>
            <a:pPr>
              <a:buBlip>
                <a:blip r:embed="rId4"/>
              </a:buBlip>
            </a:pPr>
            <a:endParaRPr lang="en-US"/>
          </a:p>
          <a:p>
            <a:endParaRPr lang="en-US"/>
          </a:p>
        </p:txBody>
      </p:sp>
      <p:pic>
        <p:nvPicPr>
          <p:cNvPr id="29" name="Picture 4" descr="Related image">
            <a:extLst>
              <a:ext uri="{FF2B5EF4-FFF2-40B4-BE49-F238E27FC236}">
                <a16:creationId xmlns:a16="http://schemas.microsoft.com/office/drawing/2014/main" id="{4F9E2D8E-74BC-D7DC-D362-258689A2C0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4234"/>
          <a:stretch/>
        </p:blipFill>
        <p:spPr bwMode="auto">
          <a:xfrm>
            <a:off x="9677400" y="5301343"/>
            <a:ext cx="1106421" cy="1127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18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9146-6C3F-E0B9-F177-14A779079CE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17BAE-8B69-41BA-E11A-5E13EAFE1893}"/>
              </a:ext>
            </a:extLst>
          </p:cNvPr>
          <p:cNvSpPr>
            <a:spLocks noGrp="1"/>
          </p:cNvSpPr>
          <p:nvPr>
            <p:ph idx="1"/>
          </p:nvPr>
        </p:nvSpPr>
        <p:spPr>
          <a:xfrm>
            <a:off x="3101898" y="1563379"/>
            <a:ext cx="7389828" cy="990600"/>
          </a:xfrm>
          <a:ln>
            <a:noFill/>
          </a:ln>
        </p:spPr>
        <p:txBody>
          <a:bodyPr>
            <a:noAutofit/>
          </a:bodyPr>
          <a:lstStyle/>
          <a:p>
            <a:pPr marL="0" indent="0">
              <a:buClr>
                <a:srgbClr val="00583D"/>
              </a:buClr>
              <a:buNone/>
            </a:pPr>
            <a:r>
              <a:rPr lang="en-US" sz="1900">
                <a:solidFill>
                  <a:schemeClr val="tx1">
                    <a:lumMod val="75000"/>
                    <a:lumOff val="25000"/>
                  </a:schemeClr>
                </a:solidFill>
                <a:latin typeface="Montserrat" pitchFamily="2" charset="0"/>
                <a:cs typeface="Arial" panose="020B0604020202020204" pitchFamily="34" charset="0"/>
              </a:rPr>
              <a:t>1)  Identify different types of operable partitions and determine appropriate applications</a:t>
            </a:r>
            <a:r>
              <a:rPr lang="en-US" sz="1900">
                <a:solidFill>
                  <a:srgbClr val="00583D"/>
                </a:solidFill>
                <a:latin typeface="Montserrat" pitchFamily="2" charset="0"/>
                <a:cs typeface="Arial" panose="020B0604020202020204" pitchFamily="34" charset="0"/>
              </a:rPr>
              <a:t>.</a:t>
            </a:r>
          </a:p>
        </p:txBody>
      </p:sp>
      <p:sp>
        <p:nvSpPr>
          <p:cNvPr id="9" name="Content Placeholder 2">
            <a:extLst>
              <a:ext uri="{FF2B5EF4-FFF2-40B4-BE49-F238E27FC236}">
                <a16:creationId xmlns:a16="http://schemas.microsoft.com/office/drawing/2014/main" id="{40B07DE7-6133-6859-25DC-4BABF1590463}"/>
              </a:ext>
            </a:extLst>
          </p:cNvPr>
          <p:cNvSpPr txBox="1">
            <a:spLocks/>
          </p:cNvSpPr>
          <p:nvPr/>
        </p:nvSpPr>
        <p:spPr>
          <a:xfrm>
            <a:off x="3101898" y="2868662"/>
            <a:ext cx="6934200" cy="609600"/>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83D"/>
              </a:buClr>
              <a:buNone/>
            </a:pPr>
            <a:r>
              <a:rPr lang="en-US" sz="1900">
                <a:solidFill>
                  <a:schemeClr val="tx1">
                    <a:lumMod val="75000"/>
                    <a:lumOff val="25000"/>
                  </a:schemeClr>
                </a:solidFill>
                <a:latin typeface="Montserrat" pitchFamily="2" charset="0"/>
                <a:cs typeface="Arial" panose="020B0604020202020204" pitchFamily="34" charset="0"/>
              </a:rPr>
              <a:t>2)  Understand how configuration, stacking, and suspension systems impact design and usability.</a:t>
            </a:r>
          </a:p>
        </p:txBody>
      </p:sp>
      <p:sp>
        <p:nvSpPr>
          <p:cNvPr id="10" name="Content Placeholder 2">
            <a:extLst>
              <a:ext uri="{FF2B5EF4-FFF2-40B4-BE49-F238E27FC236}">
                <a16:creationId xmlns:a16="http://schemas.microsoft.com/office/drawing/2014/main" id="{62E57575-E246-1D18-C01F-098AD42BCD5A}"/>
              </a:ext>
            </a:extLst>
          </p:cNvPr>
          <p:cNvSpPr txBox="1">
            <a:spLocks/>
          </p:cNvSpPr>
          <p:nvPr/>
        </p:nvSpPr>
        <p:spPr>
          <a:xfrm>
            <a:off x="3101898" y="4114800"/>
            <a:ext cx="6934200" cy="8039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0583D"/>
              </a:buClr>
              <a:buNone/>
            </a:pPr>
            <a:r>
              <a:rPr lang="en-US" sz="1900">
                <a:solidFill>
                  <a:schemeClr val="tx1">
                    <a:lumMod val="75000"/>
                    <a:lumOff val="25000"/>
                  </a:schemeClr>
                </a:solidFill>
                <a:latin typeface="Montserrat" pitchFamily="2" charset="0"/>
                <a:cs typeface="Arial" panose="020B0604020202020204" pitchFamily="34" charset="0"/>
              </a:rPr>
              <a:t>3)  Write competitive, accurate specifications for operable partitions that meet project requirements.</a:t>
            </a:r>
          </a:p>
        </p:txBody>
      </p:sp>
      <p:pic>
        <p:nvPicPr>
          <p:cNvPr id="4" name="Picture 3">
            <a:extLst>
              <a:ext uri="{FF2B5EF4-FFF2-40B4-BE49-F238E27FC236}">
                <a16:creationId xmlns:a16="http://schemas.microsoft.com/office/drawing/2014/main" id="{00D08BA1-D892-7E2D-9950-B4246E62348F}"/>
              </a:ext>
            </a:extLst>
          </p:cNvPr>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1111168" y="4031667"/>
            <a:ext cx="729214" cy="837055"/>
          </a:xfrm>
          <a:prstGeom prst="rect">
            <a:avLst/>
          </a:prstGeom>
        </p:spPr>
      </p:pic>
      <p:sp>
        <p:nvSpPr>
          <p:cNvPr id="18" name="TextBox 17">
            <a:extLst>
              <a:ext uri="{FF2B5EF4-FFF2-40B4-BE49-F238E27FC236}">
                <a16:creationId xmlns:a16="http://schemas.microsoft.com/office/drawing/2014/main" id="{910025CE-043B-5138-84C0-F51FB98B0BB2}"/>
              </a:ext>
            </a:extLst>
          </p:cNvPr>
          <p:cNvSpPr txBox="1"/>
          <p:nvPr/>
        </p:nvSpPr>
        <p:spPr>
          <a:xfrm>
            <a:off x="3101898" y="5443036"/>
            <a:ext cx="6096000" cy="677108"/>
          </a:xfrm>
          <a:prstGeom prst="rect">
            <a:avLst/>
          </a:prstGeom>
          <a:noFill/>
        </p:spPr>
        <p:txBody>
          <a:bodyPr wrap="square">
            <a:spAutoFit/>
          </a:bodyPr>
          <a:lstStyle/>
          <a:p>
            <a:pPr marL="0" indent="0">
              <a:buClr>
                <a:srgbClr val="00583D"/>
              </a:buClr>
              <a:buNone/>
            </a:pPr>
            <a:r>
              <a:rPr lang="en-US" sz="1900">
                <a:solidFill>
                  <a:schemeClr val="tx1">
                    <a:lumMod val="75000"/>
                    <a:lumOff val="25000"/>
                  </a:schemeClr>
                </a:solidFill>
                <a:latin typeface="Montserrat" pitchFamily="2" charset="0"/>
                <a:cs typeface="Arial" panose="020B0604020202020204" pitchFamily="34" charset="0"/>
              </a:rPr>
              <a:t>4)  Apply best architectural practices for reviewing operable partition submittals.</a:t>
            </a:r>
          </a:p>
        </p:txBody>
      </p:sp>
      <p:sp>
        <p:nvSpPr>
          <p:cNvPr id="20" name="Title 1">
            <a:extLst>
              <a:ext uri="{FF2B5EF4-FFF2-40B4-BE49-F238E27FC236}">
                <a16:creationId xmlns:a16="http://schemas.microsoft.com/office/drawing/2014/main" id="{D8FF1CB5-19FF-B71D-7143-BAE76FBD2321}"/>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21" name="Picture 20">
            <a:extLst>
              <a:ext uri="{FF2B5EF4-FFF2-40B4-BE49-F238E27FC236}">
                <a16:creationId xmlns:a16="http://schemas.microsoft.com/office/drawing/2014/main" id="{BB5D30C1-09A5-171E-65FD-7AB8068FC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22" name="TextBox 21">
            <a:extLst>
              <a:ext uri="{FF2B5EF4-FFF2-40B4-BE49-F238E27FC236}">
                <a16:creationId xmlns:a16="http://schemas.microsoft.com/office/drawing/2014/main" id="{9157DAA0-0F14-7BF3-F39B-80883A698177}"/>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Learning Objectives</a:t>
            </a:r>
          </a:p>
        </p:txBody>
      </p:sp>
      <p:pic>
        <p:nvPicPr>
          <p:cNvPr id="23" name="Picture 22">
            <a:extLst>
              <a:ext uri="{FF2B5EF4-FFF2-40B4-BE49-F238E27FC236}">
                <a16:creationId xmlns:a16="http://schemas.microsoft.com/office/drawing/2014/main" id="{B4F24941-5455-97E0-A306-037739F88112}"/>
              </a:ext>
            </a:extLst>
          </p:cNvPr>
          <p:cNvPicPr>
            <a:picLocks noChangeAspect="1"/>
          </p:cNvPicPr>
          <p:nvPr/>
        </p:nvPicPr>
        <p:blipFill>
          <a:blip r:embed="rId4"/>
          <a:stretch>
            <a:fillRect/>
          </a:stretch>
        </p:blipFill>
        <p:spPr>
          <a:xfrm>
            <a:off x="979713" y="2702520"/>
            <a:ext cx="992125" cy="992125"/>
          </a:xfrm>
          <a:prstGeom prst="rect">
            <a:avLst/>
          </a:prstGeom>
        </p:spPr>
      </p:pic>
      <p:pic>
        <p:nvPicPr>
          <p:cNvPr id="5" name="Graphic 4" descr="Research outline">
            <a:extLst>
              <a:ext uri="{FF2B5EF4-FFF2-40B4-BE49-F238E27FC236}">
                <a16:creationId xmlns:a16="http://schemas.microsoft.com/office/drawing/2014/main" id="{4C69BBD2-F864-D01F-0290-61E171E22E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8576" y="1557766"/>
            <a:ext cx="914400" cy="914400"/>
          </a:xfrm>
          <a:prstGeom prst="rect">
            <a:avLst/>
          </a:prstGeom>
        </p:spPr>
      </p:pic>
      <p:pic>
        <p:nvPicPr>
          <p:cNvPr id="7" name="Graphic 6" descr="Blueprint outline">
            <a:extLst>
              <a:ext uri="{FF2B5EF4-FFF2-40B4-BE49-F238E27FC236}">
                <a16:creationId xmlns:a16="http://schemas.microsoft.com/office/drawing/2014/main" id="{58A39CD8-B89A-66F9-684D-9A303F03BC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576" y="5334000"/>
            <a:ext cx="914400" cy="914400"/>
          </a:xfrm>
          <a:prstGeom prst="rect">
            <a:avLst/>
          </a:prstGeom>
        </p:spPr>
      </p:pic>
    </p:spTree>
    <p:extLst>
      <p:ext uri="{BB962C8B-B14F-4D97-AF65-F5344CB8AC3E}">
        <p14:creationId xmlns:p14="http://schemas.microsoft.com/office/powerpoint/2010/main" val="417815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0"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6F269A-5C57-E7A0-22DE-B766AD406EAB}"/>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60D652B4-EF93-4AAC-BB15-414436703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596E26-2E58-91AF-E9F3-717086E94A45}"/>
              </a:ext>
            </a:extLst>
          </p:cNvPr>
          <p:cNvPicPr>
            <a:picLocks noChangeAspect="1"/>
          </p:cNvPicPr>
          <p:nvPr/>
        </p:nvPicPr>
        <p:blipFill>
          <a:blip r:embed="rId3"/>
          <a:srcRect t="2975" b="20156"/>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5ACCD635-870F-67C8-8039-0BB18080BA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4DCFE4E1-35A5-DA2F-EECE-B88B1D3629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33C10E0-6BA1-BCCD-8A39-C09883E1A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1F3ACE-E5B7-7F1E-348D-B5663D93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57F22C8C-8248-3FA4-00D1-D91BE8021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82FDF06A-663F-4416-ED5E-D2F0AB266B6D}"/>
              </a:ext>
            </a:extLst>
          </p:cNvPr>
          <p:cNvSpPr txBox="1"/>
          <p:nvPr/>
        </p:nvSpPr>
        <p:spPr>
          <a:xfrm>
            <a:off x="228600" y="5808015"/>
            <a:ext cx="12191695" cy="797270"/>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800" b="1">
                <a:solidFill>
                  <a:prstClr val="black">
                    <a:lumMod val="65000"/>
                    <a:lumOff val="35000"/>
                  </a:prstClr>
                </a:solidFill>
                <a:latin typeface="Montserrat" pitchFamily="2" charset="0"/>
              </a:rPr>
              <a:t>Section 1:  Overview &amp; Types of Operable Partitions</a:t>
            </a:r>
          </a:p>
        </p:txBody>
      </p:sp>
    </p:spTree>
    <p:extLst>
      <p:ext uri="{BB962C8B-B14F-4D97-AF65-F5344CB8AC3E}">
        <p14:creationId xmlns:p14="http://schemas.microsoft.com/office/powerpoint/2010/main" val="2363003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F9DA-A6E4-A96B-66E9-AE41355F51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CE689B-B76D-4E3A-4BD9-B1E55A08178A}"/>
              </a:ext>
            </a:extLst>
          </p:cNvPr>
          <p:cNvSpPr>
            <a:spLocks noGrp="1"/>
          </p:cNvSpPr>
          <p:nvPr>
            <p:ph idx="1"/>
          </p:nvPr>
        </p:nvSpPr>
        <p:spPr>
          <a:xfrm>
            <a:off x="609600" y="1624933"/>
            <a:ext cx="11201399" cy="4809837"/>
          </a:xfrm>
          <a:ln>
            <a:noFill/>
          </a:ln>
        </p:spPr>
        <p:txBody>
          <a:bodyPr vert="horz" lIns="91440" tIns="45720" rIns="91440" bIns="45720" rtlCol="0" anchor="t">
            <a:noAutofit/>
          </a:bodyPr>
          <a:lstStyle/>
          <a:p>
            <a:pPr>
              <a:lnSpc>
                <a:spcPct val="200000"/>
              </a:lnSpc>
              <a:buClr>
                <a:schemeClr val="tx1"/>
              </a:buClr>
              <a:buFont typeface="Calibri" panose="020F0502020204030204" pitchFamily="34" charset="0"/>
              <a:buChar char="•"/>
            </a:pPr>
            <a:r>
              <a:rPr lang="en-US" sz="2000">
                <a:solidFill>
                  <a:schemeClr val="tx1">
                    <a:lumMod val="75000"/>
                    <a:lumOff val="25000"/>
                  </a:schemeClr>
                </a:solidFill>
                <a:latin typeface="Montserrat"/>
              </a:rPr>
              <a:t>Flexible wall system used in buildings to divide spaces, creating space and flexibility </a:t>
            </a:r>
          </a:p>
          <a:p>
            <a:pPr>
              <a:buClr>
                <a:schemeClr val="tx1"/>
              </a:buClr>
              <a:buFont typeface="Calibri" panose="020F0502020204030204" pitchFamily="34" charset="0"/>
              <a:buChar char="•"/>
            </a:pPr>
            <a:r>
              <a:rPr lang="en-US" sz="2000">
                <a:solidFill>
                  <a:schemeClr val="tx1">
                    <a:lumMod val="75000"/>
                    <a:lumOff val="25000"/>
                  </a:schemeClr>
                </a:solidFill>
                <a:latin typeface="Montserrat"/>
              </a:rPr>
              <a:t>Designed to be stored at the perimeter of a room when not in use and moved into position to create separate rooms.</a:t>
            </a:r>
          </a:p>
          <a:p>
            <a:pPr>
              <a:lnSpc>
                <a:spcPct val="200000"/>
              </a:lnSpc>
              <a:buClr>
                <a:schemeClr val="tx1"/>
              </a:buClr>
              <a:buFont typeface="Calibri" panose="020F0502020204030204" pitchFamily="34" charset="0"/>
              <a:buChar char="•"/>
            </a:pPr>
            <a:r>
              <a:rPr lang="en-US" sz="2000">
                <a:solidFill>
                  <a:schemeClr val="tx1">
                    <a:lumMod val="75000"/>
                    <a:lumOff val="25000"/>
                  </a:schemeClr>
                </a:solidFill>
                <a:latin typeface="Montserrat"/>
              </a:rPr>
              <a:t>Common names: Folding Panel Partitions, Operable Walls, Movable Walls, Airwalls</a:t>
            </a:r>
          </a:p>
          <a:p>
            <a:pPr>
              <a:lnSpc>
                <a:spcPct val="200000"/>
              </a:lnSpc>
              <a:buClr>
                <a:schemeClr val="tx1"/>
              </a:buClr>
              <a:buFont typeface="Calibri" panose="020F0502020204030204" pitchFamily="34" charset="0"/>
              <a:buChar char="•"/>
            </a:pPr>
            <a:r>
              <a:rPr lang="en-US" sz="2000">
                <a:solidFill>
                  <a:schemeClr val="tx1">
                    <a:lumMod val="75000"/>
                    <a:lumOff val="25000"/>
                  </a:schemeClr>
                </a:solidFill>
                <a:latin typeface="Montserrat" pitchFamily="2" charset="0"/>
              </a:rPr>
              <a:t>Specification Sections: </a:t>
            </a:r>
          </a:p>
          <a:p>
            <a:pPr lvl="1">
              <a:lnSpc>
                <a:spcPct val="200000"/>
              </a:lnSpc>
              <a:buClr>
                <a:schemeClr val="tx1"/>
              </a:buClr>
              <a:buFont typeface="Calibri" panose="020F0502020204030204" pitchFamily="34" charset="0"/>
              <a:buChar char="•"/>
            </a:pPr>
            <a:r>
              <a:rPr lang="en-US" sz="1600" u="sng">
                <a:solidFill>
                  <a:schemeClr val="tx1">
                    <a:lumMod val="75000"/>
                    <a:lumOff val="25000"/>
                  </a:schemeClr>
                </a:solidFill>
                <a:latin typeface="Montserrat" pitchFamily="2" charset="0"/>
              </a:rPr>
              <a:t>10 22 39 </a:t>
            </a:r>
            <a:r>
              <a:rPr lang="en-US" sz="1600">
                <a:solidFill>
                  <a:schemeClr val="tx1">
                    <a:lumMod val="75000"/>
                    <a:lumOff val="25000"/>
                  </a:schemeClr>
                </a:solidFill>
                <a:latin typeface="Montserrat" pitchFamily="2" charset="0"/>
              </a:rPr>
              <a:t>Folding Panel Partitions  </a:t>
            </a:r>
          </a:p>
          <a:p>
            <a:pPr lvl="1">
              <a:lnSpc>
                <a:spcPct val="200000"/>
              </a:lnSpc>
              <a:buClr>
                <a:schemeClr val="tx1"/>
              </a:buClr>
              <a:buFont typeface="Calibri" panose="020F0502020204030204" pitchFamily="34" charset="0"/>
              <a:buChar char="•"/>
            </a:pPr>
            <a:r>
              <a:rPr lang="en-US" sz="1600" u="sng">
                <a:solidFill>
                  <a:schemeClr val="tx1">
                    <a:lumMod val="75000"/>
                    <a:lumOff val="25000"/>
                  </a:schemeClr>
                </a:solidFill>
                <a:latin typeface="Montserrat" pitchFamily="2" charset="0"/>
              </a:rPr>
              <a:t>10 22 39.13</a:t>
            </a:r>
            <a:r>
              <a:rPr lang="en-US" sz="1600">
                <a:solidFill>
                  <a:schemeClr val="tx1">
                    <a:lumMod val="75000"/>
                    <a:lumOff val="25000"/>
                  </a:schemeClr>
                </a:solidFill>
                <a:latin typeface="Montserrat" pitchFamily="2" charset="0"/>
              </a:rPr>
              <a:t> Folding Glass-Panel Partitions</a:t>
            </a:r>
          </a:p>
          <a:p>
            <a:pPr lvl="1">
              <a:lnSpc>
                <a:spcPct val="200000"/>
              </a:lnSpc>
              <a:buClr>
                <a:schemeClr val="tx1"/>
              </a:buClr>
              <a:buFont typeface="Calibri" panose="020F0502020204030204" pitchFamily="34" charset="0"/>
              <a:buChar char="•"/>
            </a:pPr>
            <a:r>
              <a:rPr lang="en-US" sz="1600" u="sng">
                <a:solidFill>
                  <a:schemeClr val="tx1">
                    <a:lumMod val="75000"/>
                    <a:lumOff val="25000"/>
                  </a:schemeClr>
                </a:solidFill>
                <a:latin typeface="Montserrat" pitchFamily="2" charset="0"/>
              </a:rPr>
              <a:t>10 22 33 </a:t>
            </a:r>
            <a:r>
              <a:rPr lang="en-US" sz="1600">
                <a:solidFill>
                  <a:schemeClr val="tx1">
                    <a:lumMod val="75000"/>
                    <a:lumOff val="25000"/>
                  </a:schemeClr>
                </a:solidFill>
                <a:latin typeface="Montserrat" pitchFamily="2" charset="0"/>
              </a:rPr>
              <a:t>&amp; </a:t>
            </a:r>
            <a:r>
              <a:rPr lang="en-US" sz="1600" u="sng">
                <a:solidFill>
                  <a:schemeClr val="tx1">
                    <a:lumMod val="75000"/>
                    <a:lumOff val="25000"/>
                  </a:schemeClr>
                </a:solidFill>
                <a:latin typeface="Montserrat" pitchFamily="2" charset="0"/>
              </a:rPr>
              <a:t>08 35 13</a:t>
            </a:r>
            <a:r>
              <a:rPr lang="en-US" sz="1600">
                <a:solidFill>
                  <a:schemeClr val="tx1">
                    <a:lumMod val="75000"/>
                    <a:lumOff val="25000"/>
                  </a:schemeClr>
                </a:solidFill>
                <a:latin typeface="Montserrat" pitchFamily="2" charset="0"/>
              </a:rPr>
              <a:t> Accordion Folding Partitions</a:t>
            </a:r>
          </a:p>
          <a:p>
            <a:pPr marL="0" indent="0">
              <a:lnSpc>
                <a:spcPct val="200000"/>
              </a:lnSpc>
              <a:buClr>
                <a:srgbClr val="FCB415"/>
              </a:buClr>
              <a:buNone/>
            </a:pPr>
            <a:endParaRPr lang="en-US" sz="3600">
              <a:solidFill>
                <a:srgbClr val="00583D"/>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0015264-9CEC-6AC4-932B-DA81973FF983}"/>
              </a:ext>
            </a:extLst>
          </p:cNvPr>
          <p:cNvSpPr txBox="1">
            <a:spLocks/>
          </p:cNvSpPr>
          <p:nvPr/>
        </p:nvSpPr>
        <p:spPr>
          <a:xfrm>
            <a:off x="6501161" y="18585"/>
            <a:ext cx="403860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endParaRPr lang="en-US"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Agency FB" panose="020B0503020202020204" pitchFamily="34" charset="0"/>
            </a:endParaRPr>
          </a:p>
        </p:txBody>
      </p:sp>
      <p:pic>
        <p:nvPicPr>
          <p:cNvPr id="9" name="Picture 8">
            <a:extLst>
              <a:ext uri="{FF2B5EF4-FFF2-40B4-BE49-F238E27FC236}">
                <a16:creationId xmlns:a16="http://schemas.microsoft.com/office/drawing/2014/main" id="{7B6EC404-AC5B-4A8A-906C-9392EBDC8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11" name="TextBox 10">
            <a:extLst>
              <a:ext uri="{FF2B5EF4-FFF2-40B4-BE49-F238E27FC236}">
                <a16:creationId xmlns:a16="http://schemas.microsoft.com/office/drawing/2014/main" id="{12130C52-5761-3BBB-8BB4-9B4B7E1FE0F0}"/>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What Are Operable Partitions?</a:t>
            </a:r>
          </a:p>
        </p:txBody>
      </p:sp>
    </p:spTree>
    <p:extLst>
      <p:ext uri="{BB962C8B-B14F-4D97-AF65-F5344CB8AC3E}">
        <p14:creationId xmlns:p14="http://schemas.microsoft.com/office/powerpoint/2010/main" val="315196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2D3B-BC3E-1C05-91A2-27FFCC7CB49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668E545-5015-F4F9-367C-B687DC3E3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3" name="TextBox 2">
            <a:extLst>
              <a:ext uri="{FF2B5EF4-FFF2-40B4-BE49-F238E27FC236}">
                <a16:creationId xmlns:a16="http://schemas.microsoft.com/office/drawing/2014/main" id="{7FF78EB8-CAA0-CF4F-3721-A44751DC9A36}"/>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Operable Partitions – Key Features</a:t>
            </a:r>
          </a:p>
        </p:txBody>
      </p:sp>
      <p:sp>
        <p:nvSpPr>
          <p:cNvPr id="5" name="TextBox 4">
            <a:extLst>
              <a:ext uri="{FF2B5EF4-FFF2-40B4-BE49-F238E27FC236}">
                <a16:creationId xmlns:a16="http://schemas.microsoft.com/office/drawing/2014/main" id="{62F2392C-327E-5B47-F8ED-68DB276A833D}"/>
              </a:ext>
            </a:extLst>
          </p:cNvPr>
          <p:cNvSpPr txBox="1"/>
          <p:nvPr/>
        </p:nvSpPr>
        <p:spPr>
          <a:xfrm>
            <a:off x="1981200" y="1523792"/>
            <a:ext cx="10058400" cy="5478423"/>
          </a:xfrm>
          <a:prstGeom prst="rect">
            <a:avLst/>
          </a:prstGeom>
          <a:noFill/>
        </p:spPr>
        <p:txBody>
          <a:bodyPr wrap="square">
            <a:spAutoFit/>
          </a:bodyPr>
          <a:lstStyle/>
          <a:p>
            <a:pPr>
              <a:lnSpc>
                <a:spcPct val="150000"/>
              </a:lnSpc>
            </a:pPr>
            <a:r>
              <a:rPr lang="en-US" sz="2000" b="1">
                <a:solidFill>
                  <a:schemeClr val="tx1">
                    <a:lumMod val="75000"/>
                    <a:lumOff val="25000"/>
                  </a:schemeClr>
                </a:solidFill>
                <a:latin typeface="Montserrat" pitchFamily="2" charset="0"/>
              </a:rPr>
              <a:t>Track Systems:</a:t>
            </a:r>
            <a:r>
              <a:rPr lang="en-US" sz="2000">
                <a:solidFill>
                  <a:schemeClr val="tx1">
                    <a:lumMod val="75000"/>
                    <a:lumOff val="25000"/>
                  </a:schemeClr>
                </a:solidFill>
                <a:latin typeface="Montserrat" pitchFamily="2" charset="0"/>
              </a:rPr>
              <a:t> Panels slide along an overhead track system</a:t>
            </a:r>
          </a:p>
          <a:p>
            <a:pPr>
              <a:lnSpc>
                <a:spcPct val="150000"/>
              </a:lnSpc>
            </a:pPr>
            <a:endParaRPr lang="en-US" sz="2000">
              <a:solidFill>
                <a:schemeClr val="tx1">
                  <a:lumMod val="75000"/>
                  <a:lumOff val="25000"/>
                </a:schemeClr>
              </a:solidFill>
              <a:latin typeface="Montserrat" pitchFamily="2" charset="0"/>
            </a:endParaRPr>
          </a:p>
          <a:p>
            <a:pPr>
              <a:lnSpc>
                <a:spcPct val="150000"/>
              </a:lnSpc>
            </a:pPr>
            <a:r>
              <a:rPr lang="en-US" sz="2000" b="1">
                <a:solidFill>
                  <a:schemeClr val="tx1">
                    <a:lumMod val="75000"/>
                    <a:lumOff val="25000"/>
                  </a:schemeClr>
                </a:solidFill>
                <a:latin typeface="Montserrat" pitchFamily="2" charset="0"/>
              </a:rPr>
              <a:t>Top &amp; Bottom Seals:</a:t>
            </a:r>
            <a:r>
              <a:rPr lang="en-US" sz="2000">
                <a:solidFill>
                  <a:schemeClr val="tx1">
                    <a:lumMod val="75000"/>
                    <a:lumOff val="25000"/>
                  </a:schemeClr>
                </a:solidFill>
                <a:latin typeface="Montserrat" pitchFamily="2" charset="0"/>
              </a:rPr>
              <a:t> Allows for panel movement and acoustic seal</a:t>
            </a:r>
          </a:p>
          <a:p>
            <a:pPr>
              <a:lnSpc>
                <a:spcPct val="150000"/>
              </a:lnSpc>
            </a:pPr>
            <a:endParaRPr lang="en-US" sz="2000">
              <a:solidFill>
                <a:schemeClr val="tx1">
                  <a:lumMod val="75000"/>
                  <a:lumOff val="25000"/>
                </a:schemeClr>
              </a:solidFill>
              <a:latin typeface="Montserrat" pitchFamily="2" charset="0"/>
            </a:endParaRPr>
          </a:p>
          <a:p>
            <a:pPr>
              <a:lnSpc>
                <a:spcPct val="150000"/>
              </a:lnSpc>
            </a:pPr>
            <a:r>
              <a:rPr lang="en-US" sz="2000" b="1">
                <a:solidFill>
                  <a:schemeClr val="tx1">
                    <a:lumMod val="75000"/>
                    <a:lumOff val="25000"/>
                  </a:schemeClr>
                </a:solidFill>
                <a:latin typeface="Montserrat" pitchFamily="2" charset="0"/>
              </a:rPr>
              <a:t>Sound Transmission Class (STC):</a:t>
            </a:r>
            <a:r>
              <a:rPr lang="en-US" sz="2000">
                <a:solidFill>
                  <a:schemeClr val="tx1">
                    <a:lumMod val="75000"/>
                    <a:lumOff val="25000"/>
                  </a:schemeClr>
                </a:solidFill>
                <a:latin typeface="Montserrat" pitchFamily="2" charset="0"/>
              </a:rPr>
              <a:t> 42 - 56</a:t>
            </a:r>
          </a:p>
          <a:p>
            <a:pPr>
              <a:lnSpc>
                <a:spcPct val="150000"/>
              </a:lnSpc>
            </a:pPr>
            <a:endParaRPr lang="en-US" sz="2000">
              <a:solidFill>
                <a:schemeClr val="tx1">
                  <a:lumMod val="75000"/>
                  <a:lumOff val="25000"/>
                </a:schemeClr>
              </a:solidFill>
              <a:latin typeface="Montserrat" pitchFamily="2" charset="0"/>
            </a:endParaRPr>
          </a:p>
          <a:p>
            <a:pPr>
              <a:lnSpc>
                <a:spcPct val="150000"/>
              </a:lnSpc>
            </a:pPr>
            <a:r>
              <a:rPr lang="en-US" sz="2000" b="1">
                <a:solidFill>
                  <a:schemeClr val="tx1">
                    <a:lumMod val="75000"/>
                    <a:lumOff val="25000"/>
                  </a:schemeClr>
                </a:solidFill>
                <a:latin typeface="Montserrat" pitchFamily="2" charset="0"/>
              </a:rPr>
              <a:t>Configuration &amp; operation:</a:t>
            </a:r>
            <a:r>
              <a:rPr lang="en-US" sz="2000">
                <a:solidFill>
                  <a:schemeClr val="tx1">
                    <a:lumMod val="75000"/>
                    <a:lumOff val="25000"/>
                  </a:schemeClr>
                </a:solidFill>
                <a:latin typeface="Montserrat" pitchFamily="2" charset="0"/>
              </a:rPr>
              <a:t> manual operation or motorized</a:t>
            </a:r>
          </a:p>
          <a:p>
            <a:pPr>
              <a:lnSpc>
                <a:spcPct val="150000"/>
              </a:lnSpc>
            </a:pPr>
            <a:endParaRPr lang="en-US" sz="2000">
              <a:solidFill>
                <a:schemeClr val="tx1">
                  <a:lumMod val="75000"/>
                  <a:lumOff val="25000"/>
                </a:schemeClr>
              </a:solidFill>
              <a:latin typeface="Montserrat" pitchFamily="2" charset="0"/>
            </a:endParaRPr>
          </a:p>
          <a:p>
            <a:pPr>
              <a:lnSpc>
                <a:spcPct val="150000"/>
              </a:lnSpc>
            </a:pPr>
            <a:r>
              <a:rPr lang="en-US" sz="2000" b="1">
                <a:solidFill>
                  <a:schemeClr val="tx1">
                    <a:lumMod val="75000"/>
                    <a:lumOff val="25000"/>
                  </a:schemeClr>
                </a:solidFill>
                <a:latin typeface="Montserrat" pitchFamily="2" charset="0"/>
              </a:rPr>
              <a:t>Hanging Weights:</a:t>
            </a:r>
            <a:r>
              <a:rPr lang="en-US" sz="2000">
                <a:solidFill>
                  <a:schemeClr val="tx1">
                    <a:lumMod val="75000"/>
                    <a:lumOff val="25000"/>
                  </a:schemeClr>
                </a:solidFill>
                <a:latin typeface="Montserrat" pitchFamily="2" charset="0"/>
              </a:rPr>
              <a:t> Correlated with STC Rating</a:t>
            </a:r>
          </a:p>
          <a:p>
            <a:pPr>
              <a:lnSpc>
                <a:spcPct val="150000"/>
              </a:lnSpc>
            </a:pPr>
            <a:endParaRPr lang="en-US" sz="2000">
              <a:solidFill>
                <a:schemeClr val="tx1">
                  <a:lumMod val="75000"/>
                  <a:lumOff val="25000"/>
                </a:schemeClr>
              </a:solidFill>
              <a:latin typeface="Montserrat" pitchFamily="2" charset="0"/>
            </a:endParaRPr>
          </a:p>
          <a:p>
            <a:pPr>
              <a:lnSpc>
                <a:spcPct val="150000"/>
              </a:lnSpc>
            </a:pPr>
            <a:r>
              <a:rPr lang="en-US" sz="2000" b="1">
                <a:solidFill>
                  <a:schemeClr val="tx1">
                    <a:lumMod val="75000"/>
                    <a:lumOff val="25000"/>
                  </a:schemeClr>
                </a:solidFill>
                <a:latin typeface="Montserrat" pitchFamily="2" charset="0"/>
              </a:rPr>
              <a:t>Custom finishes:</a:t>
            </a:r>
            <a:r>
              <a:rPr lang="en-US" sz="2000">
                <a:solidFill>
                  <a:schemeClr val="tx1">
                    <a:lumMod val="75000"/>
                    <a:lumOff val="25000"/>
                  </a:schemeClr>
                </a:solidFill>
                <a:latin typeface="Montserrat" pitchFamily="2" charset="0"/>
              </a:rPr>
              <a:t> Vinyl, fabric, acoustic carpet, paint, or other materials.</a:t>
            </a:r>
          </a:p>
          <a:p>
            <a:endParaRPr lang="en-US" sz="2000">
              <a:solidFill>
                <a:schemeClr val="tx1">
                  <a:lumMod val="75000"/>
                  <a:lumOff val="25000"/>
                </a:schemeClr>
              </a:solidFill>
            </a:endParaRPr>
          </a:p>
        </p:txBody>
      </p:sp>
      <p:pic>
        <p:nvPicPr>
          <p:cNvPr id="2" name="Picture 1">
            <a:extLst>
              <a:ext uri="{FF2B5EF4-FFF2-40B4-BE49-F238E27FC236}">
                <a16:creationId xmlns:a16="http://schemas.microsoft.com/office/drawing/2014/main" id="{B856E113-2185-F9D9-5DD0-15279B6B646C}"/>
              </a:ext>
            </a:extLst>
          </p:cNvPr>
          <p:cNvPicPr>
            <a:picLocks noChangeAspect="1"/>
          </p:cNvPicPr>
          <p:nvPr/>
        </p:nvPicPr>
        <p:blipFill>
          <a:blip r:embed="rId4"/>
          <a:stretch>
            <a:fillRect/>
          </a:stretch>
        </p:blipFill>
        <p:spPr>
          <a:xfrm>
            <a:off x="829843" y="3351225"/>
            <a:ext cx="588151" cy="588151"/>
          </a:xfrm>
          <a:prstGeom prst="rect">
            <a:avLst/>
          </a:prstGeom>
        </p:spPr>
      </p:pic>
      <p:pic>
        <p:nvPicPr>
          <p:cNvPr id="4" name="Picture 3">
            <a:extLst>
              <a:ext uri="{FF2B5EF4-FFF2-40B4-BE49-F238E27FC236}">
                <a16:creationId xmlns:a16="http://schemas.microsoft.com/office/drawing/2014/main" id="{3F0EAC8E-6F95-CFBF-BC51-D482EB53A284}"/>
              </a:ext>
            </a:extLst>
          </p:cNvPr>
          <p:cNvPicPr>
            <a:picLocks noChangeAspect="1"/>
          </p:cNvPicPr>
          <p:nvPr/>
        </p:nvPicPr>
        <p:blipFill>
          <a:blip r:embed="rId5"/>
          <a:stretch>
            <a:fillRect/>
          </a:stretch>
        </p:blipFill>
        <p:spPr>
          <a:xfrm>
            <a:off x="705675" y="1468767"/>
            <a:ext cx="967083" cy="619246"/>
          </a:xfrm>
          <a:prstGeom prst="rect">
            <a:avLst/>
          </a:prstGeom>
        </p:spPr>
      </p:pic>
      <p:pic>
        <p:nvPicPr>
          <p:cNvPr id="6" name="Picture 5">
            <a:extLst>
              <a:ext uri="{FF2B5EF4-FFF2-40B4-BE49-F238E27FC236}">
                <a16:creationId xmlns:a16="http://schemas.microsoft.com/office/drawing/2014/main" id="{73007143-56CB-4118-B3B3-A3337E27929E}"/>
              </a:ext>
            </a:extLst>
          </p:cNvPr>
          <p:cNvPicPr>
            <a:picLocks noChangeAspect="1"/>
          </p:cNvPicPr>
          <p:nvPr/>
        </p:nvPicPr>
        <p:blipFill>
          <a:blip r:embed="rId6"/>
          <a:stretch>
            <a:fillRect/>
          </a:stretch>
        </p:blipFill>
        <p:spPr>
          <a:xfrm>
            <a:off x="988601" y="2357559"/>
            <a:ext cx="375716" cy="706281"/>
          </a:xfrm>
          <a:prstGeom prst="rect">
            <a:avLst/>
          </a:prstGeom>
        </p:spPr>
      </p:pic>
      <p:pic>
        <p:nvPicPr>
          <p:cNvPr id="7" name="Picture 6">
            <a:extLst>
              <a:ext uri="{FF2B5EF4-FFF2-40B4-BE49-F238E27FC236}">
                <a16:creationId xmlns:a16="http://schemas.microsoft.com/office/drawing/2014/main" id="{55D85AF3-913F-16EC-08DE-696C43A13ABC}"/>
              </a:ext>
            </a:extLst>
          </p:cNvPr>
          <p:cNvPicPr>
            <a:picLocks noChangeAspect="1"/>
          </p:cNvPicPr>
          <p:nvPr/>
        </p:nvPicPr>
        <p:blipFill>
          <a:blip r:embed="rId7"/>
          <a:stretch>
            <a:fillRect/>
          </a:stretch>
        </p:blipFill>
        <p:spPr>
          <a:xfrm>
            <a:off x="851084" y="5190026"/>
            <a:ext cx="685800" cy="689788"/>
          </a:xfrm>
          <a:prstGeom prst="rect">
            <a:avLst/>
          </a:prstGeom>
        </p:spPr>
      </p:pic>
      <p:pic>
        <p:nvPicPr>
          <p:cNvPr id="11" name="Picture 10">
            <a:extLst>
              <a:ext uri="{FF2B5EF4-FFF2-40B4-BE49-F238E27FC236}">
                <a16:creationId xmlns:a16="http://schemas.microsoft.com/office/drawing/2014/main" id="{699857F0-C8BD-1491-6241-A2760E4FC011}"/>
              </a:ext>
            </a:extLst>
          </p:cNvPr>
          <p:cNvPicPr>
            <a:picLocks noChangeAspect="1"/>
          </p:cNvPicPr>
          <p:nvPr/>
        </p:nvPicPr>
        <p:blipFill>
          <a:blip r:embed="rId8"/>
          <a:stretch>
            <a:fillRect/>
          </a:stretch>
        </p:blipFill>
        <p:spPr>
          <a:xfrm>
            <a:off x="751042" y="4208922"/>
            <a:ext cx="850834" cy="850834"/>
          </a:xfrm>
          <a:prstGeom prst="rect">
            <a:avLst/>
          </a:prstGeom>
        </p:spPr>
      </p:pic>
      <p:pic>
        <p:nvPicPr>
          <p:cNvPr id="12" name="Picture 11">
            <a:extLst>
              <a:ext uri="{FF2B5EF4-FFF2-40B4-BE49-F238E27FC236}">
                <a16:creationId xmlns:a16="http://schemas.microsoft.com/office/drawing/2014/main" id="{7810BFDF-20BD-9AA1-3799-5FC5CEF34E89}"/>
              </a:ext>
            </a:extLst>
          </p:cNvPr>
          <p:cNvPicPr>
            <a:picLocks noChangeAspect="1"/>
          </p:cNvPicPr>
          <p:nvPr/>
        </p:nvPicPr>
        <p:blipFill>
          <a:blip r:embed="rId9"/>
          <a:stretch>
            <a:fillRect/>
          </a:stretch>
        </p:blipFill>
        <p:spPr>
          <a:xfrm rot="5400000" flipH="1">
            <a:off x="1051846" y="5886506"/>
            <a:ext cx="276822" cy="1000610"/>
          </a:xfrm>
          <a:prstGeom prst="rect">
            <a:avLst/>
          </a:prstGeom>
        </p:spPr>
      </p:pic>
    </p:spTree>
    <p:extLst>
      <p:ext uri="{BB962C8B-B14F-4D97-AF65-F5344CB8AC3E}">
        <p14:creationId xmlns:p14="http://schemas.microsoft.com/office/powerpoint/2010/main" val="236091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7A76-8B63-5117-8393-C86A3CE03FB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67D205D-3C57-14F4-4C43-5261C5F14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10" name="TextBox 9">
            <a:extLst>
              <a:ext uri="{FF2B5EF4-FFF2-40B4-BE49-F238E27FC236}">
                <a16:creationId xmlns:a16="http://schemas.microsoft.com/office/drawing/2014/main" id="{7E6051AA-F389-BA41-4856-CF016900DFE8}"/>
              </a:ext>
            </a:extLst>
          </p:cNvPr>
          <p:cNvSpPr txBox="1"/>
          <p:nvPr/>
        </p:nvSpPr>
        <p:spPr>
          <a:xfrm>
            <a:off x="1240801" y="1434497"/>
            <a:ext cx="9753600" cy="380873"/>
          </a:xfrm>
          <a:prstGeom prst="rect">
            <a:avLst/>
          </a:prstGeom>
          <a:noFill/>
        </p:spPr>
        <p:txBody>
          <a:bodyPr wrap="square" rtlCol="0">
            <a:spAutoFit/>
          </a:bodyPr>
          <a:lstStyle/>
          <a:p>
            <a:pPr algn="ctr" defTabSz="428625"/>
            <a:r>
              <a:rPr lang="en-US" sz="1875" b="1" u="sng">
                <a:solidFill>
                  <a:prstClr val="black">
                    <a:lumMod val="65000"/>
                    <a:lumOff val="35000"/>
                  </a:prstClr>
                </a:solidFill>
                <a:latin typeface="Montserrat" pitchFamily="2" charset="0"/>
              </a:rPr>
              <a:t>Demountable Partitions</a:t>
            </a:r>
            <a:r>
              <a:rPr lang="en-US" sz="1875" b="1">
                <a:solidFill>
                  <a:prstClr val="black">
                    <a:lumMod val="65000"/>
                    <a:lumOff val="35000"/>
                  </a:prstClr>
                </a:solidFill>
                <a:latin typeface="Montserrat" pitchFamily="2" charset="0"/>
              </a:rPr>
              <a:t>, Specification Section 10 22 19</a:t>
            </a:r>
          </a:p>
        </p:txBody>
      </p:sp>
      <p:sp>
        <p:nvSpPr>
          <p:cNvPr id="3" name="TextBox 2">
            <a:extLst>
              <a:ext uri="{FF2B5EF4-FFF2-40B4-BE49-F238E27FC236}">
                <a16:creationId xmlns:a16="http://schemas.microsoft.com/office/drawing/2014/main" id="{9EB01EFC-5591-92EB-1185-F90DA8608196}"/>
              </a:ext>
            </a:extLst>
          </p:cNvPr>
          <p:cNvSpPr txBox="1"/>
          <p:nvPr/>
        </p:nvSpPr>
        <p:spPr>
          <a:xfrm>
            <a:off x="17935" y="243954"/>
            <a:ext cx="11506200"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Operable Partitions – What they are </a:t>
            </a:r>
            <a:r>
              <a:rPr lang="en-US" sz="3000" b="1" u="sng">
                <a:solidFill>
                  <a:prstClr val="black">
                    <a:lumMod val="65000"/>
                    <a:lumOff val="35000"/>
                  </a:prstClr>
                </a:solidFill>
                <a:latin typeface="Montserrat" pitchFamily="2" charset="0"/>
              </a:rPr>
              <a:t>NOT</a:t>
            </a:r>
          </a:p>
        </p:txBody>
      </p:sp>
      <p:sp>
        <p:nvSpPr>
          <p:cNvPr id="5" name="TextBox 4">
            <a:extLst>
              <a:ext uri="{FF2B5EF4-FFF2-40B4-BE49-F238E27FC236}">
                <a16:creationId xmlns:a16="http://schemas.microsoft.com/office/drawing/2014/main" id="{9EE26AB5-5759-59BC-4B4A-0CF7BBB6EE34}"/>
              </a:ext>
            </a:extLst>
          </p:cNvPr>
          <p:cNvSpPr txBox="1"/>
          <p:nvPr/>
        </p:nvSpPr>
        <p:spPr>
          <a:xfrm>
            <a:off x="0" y="2362200"/>
            <a:ext cx="6368995" cy="3266279"/>
          </a:xfrm>
          <a:prstGeom prst="rect">
            <a:avLst/>
          </a:prstGeom>
          <a:noFill/>
        </p:spPr>
        <p:txBody>
          <a:bodyPr wrap="square">
            <a:spAutoFit/>
          </a:bodyPr>
          <a:lstStyle/>
          <a:p>
            <a:pPr marL="800100" lvl="1" indent="-342900">
              <a:buFont typeface="Arial" panose="020B0604020202020204" pitchFamily="34" charset="0"/>
              <a:buChar char="•"/>
            </a:pPr>
            <a:r>
              <a:rPr lang="en-US" sz="1875">
                <a:solidFill>
                  <a:schemeClr val="tx1">
                    <a:lumMod val="75000"/>
                    <a:lumOff val="25000"/>
                  </a:schemeClr>
                </a:solidFill>
                <a:latin typeface="Montserrat" pitchFamily="2" charset="0"/>
              </a:rPr>
              <a:t>Held in place with trim at top and bottom of system.  </a:t>
            </a:r>
          </a:p>
          <a:p>
            <a:pPr marL="800100" lvl="1" indent="-342900">
              <a:buFont typeface="Arial" panose="020B0604020202020204" pitchFamily="34" charset="0"/>
              <a:buChar char="•"/>
            </a:pPr>
            <a:endParaRPr lang="en-US" sz="1875">
              <a:solidFill>
                <a:schemeClr val="tx1">
                  <a:lumMod val="75000"/>
                  <a:lumOff val="25000"/>
                </a:schemeClr>
              </a:solidFill>
              <a:latin typeface="Montserrat" pitchFamily="2" charset="0"/>
            </a:endParaRPr>
          </a:p>
          <a:p>
            <a:pPr marL="800100" lvl="1" indent="-342900">
              <a:buFont typeface="Arial" panose="020B0604020202020204" pitchFamily="34" charset="0"/>
              <a:buChar char="•"/>
            </a:pPr>
            <a:endParaRPr lang="en-US" sz="1875">
              <a:solidFill>
                <a:schemeClr val="tx1">
                  <a:lumMod val="75000"/>
                  <a:lumOff val="25000"/>
                </a:schemeClr>
              </a:solidFill>
              <a:latin typeface="Montserrat" pitchFamily="2" charset="0"/>
            </a:endParaRPr>
          </a:p>
          <a:p>
            <a:pPr marL="800100" lvl="1" indent="-342900">
              <a:buFont typeface="Arial" panose="020B0604020202020204" pitchFamily="34" charset="0"/>
              <a:buChar char="•"/>
            </a:pPr>
            <a:r>
              <a:rPr lang="en-US" sz="1875">
                <a:solidFill>
                  <a:schemeClr val="tx1">
                    <a:lumMod val="75000"/>
                    <a:lumOff val="25000"/>
                  </a:schemeClr>
                </a:solidFill>
                <a:latin typeface="Montserrat" pitchFamily="2" charset="0"/>
              </a:rPr>
              <a:t>Modular components which allow for semi-permanent reconfiguration or movement without the use of track and trolley system.  </a:t>
            </a:r>
          </a:p>
          <a:p>
            <a:pPr marL="800100" lvl="1" indent="-342900">
              <a:buFont typeface="Arial" panose="020B0604020202020204" pitchFamily="34" charset="0"/>
              <a:buChar char="•"/>
            </a:pPr>
            <a:endParaRPr lang="en-US" sz="1875">
              <a:solidFill>
                <a:schemeClr val="tx1">
                  <a:lumMod val="75000"/>
                  <a:lumOff val="25000"/>
                </a:schemeClr>
              </a:solidFill>
              <a:latin typeface="Montserrat" pitchFamily="2" charset="0"/>
            </a:endParaRPr>
          </a:p>
          <a:p>
            <a:pPr marL="800100" lvl="1" indent="-342900">
              <a:buFont typeface="Arial" panose="020B0604020202020204" pitchFamily="34" charset="0"/>
              <a:buChar char="•"/>
            </a:pPr>
            <a:endParaRPr lang="en-US" sz="1875">
              <a:solidFill>
                <a:schemeClr val="tx1">
                  <a:lumMod val="75000"/>
                  <a:lumOff val="25000"/>
                </a:schemeClr>
              </a:solidFill>
              <a:latin typeface="Montserrat" pitchFamily="2" charset="0"/>
            </a:endParaRPr>
          </a:p>
          <a:p>
            <a:pPr marL="800100" lvl="1" indent="-342900">
              <a:buFont typeface="Arial" panose="020B0604020202020204" pitchFamily="34" charset="0"/>
              <a:buChar char="•"/>
            </a:pPr>
            <a:r>
              <a:rPr lang="en-US" sz="1875">
                <a:solidFill>
                  <a:schemeClr val="tx1">
                    <a:lumMod val="75000"/>
                    <a:lumOff val="25000"/>
                  </a:schemeClr>
                </a:solidFill>
                <a:latin typeface="Montserrat" pitchFamily="2" charset="0"/>
              </a:rPr>
              <a:t>Substitution for traditional construction like steel studs and gypsum.</a:t>
            </a:r>
          </a:p>
        </p:txBody>
      </p:sp>
      <p:pic>
        <p:nvPicPr>
          <p:cNvPr id="13314" name="Picture 2" descr="Generated image">
            <a:extLst>
              <a:ext uri="{FF2B5EF4-FFF2-40B4-BE49-F238E27FC236}">
                <a16:creationId xmlns:a16="http://schemas.microsoft.com/office/drawing/2014/main" id="{1489C11D-C9F1-1E9A-96AE-7190CA531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922454"/>
            <a:ext cx="4277701" cy="427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99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E83E7-2AD4-D1B0-5280-197A9B921AFD}"/>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C88BAD57-A164-EE40-35C4-0D6454B1071F}"/>
              </a:ext>
            </a:extLst>
          </p:cNvPr>
          <p:cNvPicPr>
            <a:picLocks noChangeAspect="1"/>
          </p:cNvPicPr>
          <p:nvPr/>
        </p:nvPicPr>
        <p:blipFill>
          <a:blip r:embed="rId2"/>
          <a:stretch>
            <a:fillRect/>
          </a:stretch>
        </p:blipFill>
        <p:spPr>
          <a:xfrm>
            <a:off x="5362379" y="2433605"/>
            <a:ext cx="6023418" cy="3888914"/>
          </a:xfrm>
          <a:prstGeom prst="rect">
            <a:avLst/>
          </a:prstGeom>
        </p:spPr>
      </p:pic>
      <p:sp>
        <p:nvSpPr>
          <p:cNvPr id="2" name="TextBox 1">
            <a:extLst>
              <a:ext uri="{FF2B5EF4-FFF2-40B4-BE49-F238E27FC236}">
                <a16:creationId xmlns:a16="http://schemas.microsoft.com/office/drawing/2014/main" id="{0CCDBA52-106C-D633-ADF0-9D2269BED9BA}"/>
              </a:ext>
            </a:extLst>
          </p:cNvPr>
          <p:cNvSpPr txBox="1"/>
          <p:nvPr/>
        </p:nvSpPr>
        <p:spPr>
          <a:xfrm>
            <a:off x="914400" y="3200400"/>
            <a:ext cx="4447979" cy="2039148"/>
          </a:xfrm>
          <a:prstGeom prst="rect">
            <a:avLst/>
          </a:prstGeom>
          <a:noFill/>
        </p:spPr>
        <p:txBody>
          <a:bodyPr wrap="square" rtlCol="0">
            <a:spAutoFit/>
          </a:bodyPr>
          <a:lstStyle/>
          <a:p>
            <a:pPr defTabSz="428625">
              <a:lnSpc>
                <a:spcPts val="2813"/>
              </a:lnSpc>
              <a:buClr>
                <a:srgbClr val="4472C4"/>
              </a:buClr>
            </a:pPr>
            <a:r>
              <a:rPr lang="en-US" sz="2400" b="1">
                <a:solidFill>
                  <a:schemeClr val="tx1">
                    <a:lumMod val="75000"/>
                    <a:lumOff val="25000"/>
                  </a:schemeClr>
                </a:solidFill>
                <a:latin typeface="Montserrat" pitchFamily="2" charset="0"/>
              </a:rPr>
              <a:t>Event Spaces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School Classrooms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Ballroom &amp; Convention Centers</a:t>
            </a:r>
          </a:p>
          <a:p>
            <a:pPr defTabSz="428625">
              <a:buClr>
                <a:srgbClr val="4472C4"/>
              </a:buClr>
            </a:pPr>
            <a:endParaRPr lang="en-US" sz="984">
              <a:solidFill>
                <a:prstClr val="black"/>
              </a:solidFill>
              <a:latin typeface="Montserrat" pitchFamily="2" charset="0"/>
            </a:endParaRPr>
          </a:p>
        </p:txBody>
      </p:sp>
      <p:pic>
        <p:nvPicPr>
          <p:cNvPr id="3" name="Picture 2">
            <a:extLst>
              <a:ext uri="{FF2B5EF4-FFF2-40B4-BE49-F238E27FC236}">
                <a16:creationId xmlns:a16="http://schemas.microsoft.com/office/drawing/2014/main" id="{2FCAD5F5-97A6-953F-5784-FD83B5F8E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4" name="TextBox 3">
            <a:extLst>
              <a:ext uri="{FF2B5EF4-FFF2-40B4-BE49-F238E27FC236}">
                <a16:creationId xmlns:a16="http://schemas.microsoft.com/office/drawing/2014/main" id="{A30B5E1B-6977-D305-2E7F-33CE0B042427}"/>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Operable Partitions</a:t>
            </a:r>
          </a:p>
        </p:txBody>
      </p:sp>
      <p:sp>
        <p:nvSpPr>
          <p:cNvPr id="7" name="TextBox 6">
            <a:extLst>
              <a:ext uri="{FF2B5EF4-FFF2-40B4-BE49-F238E27FC236}">
                <a16:creationId xmlns:a16="http://schemas.microsoft.com/office/drawing/2014/main" id="{8C172657-C3E6-16B3-58DB-E313D990B720}"/>
              </a:ext>
            </a:extLst>
          </p:cNvPr>
          <p:cNvSpPr txBox="1"/>
          <p:nvPr/>
        </p:nvSpPr>
        <p:spPr>
          <a:xfrm>
            <a:off x="-10886" y="1552733"/>
            <a:ext cx="12192000" cy="669414"/>
          </a:xfrm>
          <a:prstGeom prst="rect">
            <a:avLst/>
          </a:prstGeom>
          <a:noFill/>
        </p:spPr>
        <p:txBody>
          <a:bodyPr wrap="square" rtlCol="0">
            <a:spAutoFit/>
          </a:bodyPr>
          <a:lstStyle/>
          <a:p>
            <a:pPr algn="ctr" defTabSz="428625"/>
            <a:r>
              <a:rPr lang="en-US" sz="1875" b="1" u="sng">
                <a:solidFill>
                  <a:prstClr val="black">
                    <a:lumMod val="65000"/>
                    <a:lumOff val="35000"/>
                  </a:prstClr>
                </a:solidFill>
                <a:latin typeface="Montserrat" pitchFamily="2" charset="0"/>
              </a:rPr>
              <a:t>Folding Panel Partitions</a:t>
            </a:r>
            <a:r>
              <a:rPr lang="en-US" sz="1875" b="1">
                <a:solidFill>
                  <a:prstClr val="black">
                    <a:lumMod val="65000"/>
                    <a:lumOff val="35000"/>
                  </a:prstClr>
                </a:solidFill>
                <a:latin typeface="Montserrat" pitchFamily="2" charset="0"/>
              </a:rPr>
              <a:t>, </a:t>
            </a:r>
            <a:r>
              <a:rPr lang="en-US" sz="1875" b="1" u="sng">
                <a:solidFill>
                  <a:prstClr val="black">
                    <a:lumMod val="65000"/>
                    <a:lumOff val="35000"/>
                  </a:prstClr>
                </a:solidFill>
                <a:latin typeface="Montserrat" pitchFamily="2" charset="0"/>
              </a:rPr>
              <a:t>Operable Partitions</a:t>
            </a:r>
            <a:r>
              <a:rPr lang="en-US" sz="1875" b="1">
                <a:solidFill>
                  <a:prstClr val="black">
                    <a:lumMod val="65000"/>
                    <a:lumOff val="35000"/>
                  </a:prstClr>
                </a:solidFill>
                <a:latin typeface="Montserrat" pitchFamily="2" charset="0"/>
              </a:rPr>
              <a:t>, </a:t>
            </a:r>
            <a:r>
              <a:rPr lang="en-US" sz="1875" b="1" u="sng">
                <a:solidFill>
                  <a:prstClr val="black">
                    <a:lumMod val="65000"/>
                    <a:lumOff val="35000"/>
                  </a:prstClr>
                </a:solidFill>
                <a:latin typeface="Montserrat" pitchFamily="2" charset="0"/>
              </a:rPr>
              <a:t>Movable Walls</a:t>
            </a:r>
          </a:p>
          <a:p>
            <a:pPr algn="ctr" defTabSz="428625"/>
            <a:r>
              <a:rPr lang="en-US" sz="1875" b="1">
                <a:solidFill>
                  <a:prstClr val="black">
                    <a:lumMod val="65000"/>
                    <a:lumOff val="35000"/>
                  </a:prstClr>
                </a:solidFill>
                <a:latin typeface="Montserrat" pitchFamily="2" charset="0"/>
              </a:rPr>
              <a:t>Specification Section 10 22 26</a:t>
            </a:r>
          </a:p>
        </p:txBody>
      </p:sp>
    </p:spTree>
    <p:extLst>
      <p:ext uri="{BB962C8B-B14F-4D97-AF65-F5344CB8AC3E}">
        <p14:creationId xmlns:p14="http://schemas.microsoft.com/office/powerpoint/2010/main" val="244038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4E202-37E9-6F3C-9E97-6B9AE0E29F19}"/>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31E7CED-31EA-3C20-0537-9FE3FAC5E9BA}"/>
              </a:ext>
            </a:extLst>
          </p:cNvPr>
          <p:cNvSpPr txBox="1"/>
          <p:nvPr/>
        </p:nvSpPr>
        <p:spPr>
          <a:xfrm>
            <a:off x="-10886" y="1552733"/>
            <a:ext cx="12192000" cy="669414"/>
          </a:xfrm>
          <a:prstGeom prst="rect">
            <a:avLst/>
          </a:prstGeom>
          <a:noFill/>
        </p:spPr>
        <p:txBody>
          <a:bodyPr wrap="square" rtlCol="0">
            <a:spAutoFit/>
          </a:bodyPr>
          <a:lstStyle/>
          <a:p>
            <a:pPr algn="ctr" defTabSz="428625"/>
            <a:r>
              <a:rPr lang="en-US" sz="1875" b="1" u="sng">
                <a:solidFill>
                  <a:prstClr val="black">
                    <a:lumMod val="65000"/>
                    <a:lumOff val="35000"/>
                  </a:prstClr>
                </a:solidFill>
                <a:latin typeface="Montserrat" pitchFamily="2" charset="0"/>
              </a:rPr>
              <a:t>Folding Panel Partitions</a:t>
            </a:r>
            <a:r>
              <a:rPr lang="en-US" sz="1875" b="1">
                <a:solidFill>
                  <a:prstClr val="black">
                    <a:lumMod val="65000"/>
                    <a:lumOff val="35000"/>
                  </a:prstClr>
                </a:solidFill>
                <a:latin typeface="Montserrat" pitchFamily="2" charset="0"/>
              </a:rPr>
              <a:t>, </a:t>
            </a:r>
            <a:r>
              <a:rPr lang="en-US" sz="1875" b="1" u="sng">
                <a:solidFill>
                  <a:prstClr val="black">
                    <a:lumMod val="65000"/>
                    <a:lumOff val="35000"/>
                  </a:prstClr>
                </a:solidFill>
                <a:latin typeface="Montserrat" pitchFamily="2" charset="0"/>
              </a:rPr>
              <a:t>Operable Partitions</a:t>
            </a:r>
            <a:r>
              <a:rPr lang="en-US" sz="1875" b="1">
                <a:solidFill>
                  <a:prstClr val="black">
                    <a:lumMod val="65000"/>
                    <a:lumOff val="35000"/>
                  </a:prstClr>
                </a:solidFill>
                <a:latin typeface="Montserrat" pitchFamily="2" charset="0"/>
              </a:rPr>
              <a:t>, </a:t>
            </a:r>
            <a:r>
              <a:rPr lang="en-US" sz="1875" b="1" u="sng">
                <a:solidFill>
                  <a:prstClr val="black">
                    <a:lumMod val="65000"/>
                    <a:lumOff val="35000"/>
                  </a:prstClr>
                </a:solidFill>
                <a:latin typeface="Montserrat" pitchFamily="2" charset="0"/>
              </a:rPr>
              <a:t>Movable Walls</a:t>
            </a:r>
          </a:p>
          <a:p>
            <a:pPr algn="ctr" defTabSz="428625"/>
            <a:r>
              <a:rPr lang="en-US" sz="1875" b="1">
                <a:solidFill>
                  <a:prstClr val="black">
                    <a:lumMod val="65000"/>
                    <a:lumOff val="35000"/>
                  </a:prstClr>
                </a:solidFill>
                <a:latin typeface="Montserrat" pitchFamily="2" charset="0"/>
              </a:rPr>
              <a:t>Specification Section 10 22 26</a:t>
            </a:r>
          </a:p>
        </p:txBody>
      </p:sp>
      <p:pic>
        <p:nvPicPr>
          <p:cNvPr id="25" name="Picture 24">
            <a:extLst>
              <a:ext uri="{FF2B5EF4-FFF2-40B4-BE49-F238E27FC236}">
                <a16:creationId xmlns:a16="http://schemas.microsoft.com/office/drawing/2014/main" id="{C6E59CC3-FA6F-6B8D-2B5D-50B939A5A10E}"/>
              </a:ext>
            </a:extLst>
          </p:cNvPr>
          <p:cNvPicPr>
            <a:picLocks noChangeAspect="1"/>
          </p:cNvPicPr>
          <p:nvPr/>
        </p:nvPicPr>
        <p:blipFill>
          <a:blip r:embed="rId2"/>
          <a:stretch>
            <a:fillRect/>
          </a:stretch>
        </p:blipFill>
        <p:spPr>
          <a:xfrm>
            <a:off x="5479489" y="2447469"/>
            <a:ext cx="5798111" cy="3866180"/>
          </a:xfrm>
          <a:prstGeom prst="rect">
            <a:avLst/>
          </a:prstGeom>
        </p:spPr>
      </p:pic>
      <p:sp>
        <p:nvSpPr>
          <p:cNvPr id="3" name="TextBox 2">
            <a:extLst>
              <a:ext uri="{FF2B5EF4-FFF2-40B4-BE49-F238E27FC236}">
                <a16:creationId xmlns:a16="http://schemas.microsoft.com/office/drawing/2014/main" id="{7908773A-13BE-56E1-B8EE-5037C11B7119}"/>
              </a:ext>
            </a:extLst>
          </p:cNvPr>
          <p:cNvSpPr txBox="1"/>
          <p:nvPr/>
        </p:nvSpPr>
        <p:spPr>
          <a:xfrm>
            <a:off x="914400" y="3200400"/>
            <a:ext cx="4447979" cy="2039148"/>
          </a:xfrm>
          <a:prstGeom prst="rect">
            <a:avLst/>
          </a:prstGeom>
          <a:noFill/>
        </p:spPr>
        <p:txBody>
          <a:bodyPr wrap="square" rtlCol="0">
            <a:spAutoFit/>
          </a:bodyPr>
          <a:lstStyle/>
          <a:p>
            <a:pPr defTabSz="428625">
              <a:lnSpc>
                <a:spcPts val="2813"/>
              </a:lnSpc>
              <a:buClr>
                <a:srgbClr val="4472C4"/>
              </a:buClr>
            </a:pPr>
            <a:r>
              <a:rPr lang="en-US" sz="1600">
                <a:solidFill>
                  <a:schemeClr val="tx1">
                    <a:lumMod val="75000"/>
                    <a:lumOff val="25000"/>
                  </a:schemeClr>
                </a:solidFill>
                <a:latin typeface="Montserrat" pitchFamily="2" charset="0"/>
              </a:rPr>
              <a:t>Event Spaces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2400" b="1">
                <a:solidFill>
                  <a:schemeClr val="tx1">
                    <a:lumMod val="75000"/>
                    <a:lumOff val="25000"/>
                  </a:schemeClr>
                </a:solidFill>
                <a:latin typeface="Montserrat" pitchFamily="2" charset="0"/>
              </a:rPr>
              <a:t>School Classrooms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Ballroom &amp; Convention Centers</a:t>
            </a:r>
          </a:p>
          <a:p>
            <a:pPr defTabSz="428625">
              <a:buClr>
                <a:srgbClr val="4472C4"/>
              </a:buClr>
            </a:pPr>
            <a:endParaRPr lang="en-US" sz="984">
              <a:solidFill>
                <a:prstClr val="black"/>
              </a:solidFill>
              <a:latin typeface="Montserrat" pitchFamily="2" charset="0"/>
            </a:endParaRPr>
          </a:p>
        </p:txBody>
      </p:sp>
      <p:pic>
        <p:nvPicPr>
          <p:cNvPr id="2" name="Picture 1">
            <a:extLst>
              <a:ext uri="{FF2B5EF4-FFF2-40B4-BE49-F238E27FC236}">
                <a16:creationId xmlns:a16="http://schemas.microsoft.com/office/drawing/2014/main" id="{203309E8-9173-2895-5BFF-F0B0BB93D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4" name="TextBox 3">
            <a:extLst>
              <a:ext uri="{FF2B5EF4-FFF2-40B4-BE49-F238E27FC236}">
                <a16:creationId xmlns:a16="http://schemas.microsoft.com/office/drawing/2014/main" id="{55ABAA00-DF2B-6623-1061-6FEAE41AB09B}"/>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Operable Partitions</a:t>
            </a:r>
          </a:p>
        </p:txBody>
      </p:sp>
    </p:spTree>
    <p:extLst>
      <p:ext uri="{BB962C8B-B14F-4D97-AF65-F5344CB8AC3E}">
        <p14:creationId xmlns:p14="http://schemas.microsoft.com/office/powerpoint/2010/main" val="91533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97D6C-3C54-89C0-2FF2-58CE12B89974}"/>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5FC9FD26-565D-A9C1-5198-9697BF060CFD}"/>
              </a:ext>
            </a:extLst>
          </p:cNvPr>
          <p:cNvSpPr txBox="1"/>
          <p:nvPr/>
        </p:nvSpPr>
        <p:spPr>
          <a:xfrm>
            <a:off x="914400" y="3200400"/>
            <a:ext cx="4447979" cy="2398221"/>
          </a:xfrm>
          <a:prstGeom prst="rect">
            <a:avLst/>
          </a:prstGeom>
          <a:noFill/>
        </p:spPr>
        <p:txBody>
          <a:bodyPr wrap="square" rtlCol="0">
            <a:spAutoFit/>
          </a:bodyPr>
          <a:lstStyle/>
          <a:p>
            <a:pPr defTabSz="428625">
              <a:lnSpc>
                <a:spcPts val="2813"/>
              </a:lnSpc>
              <a:buClr>
                <a:srgbClr val="4472C4"/>
              </a:buClr>
            </a:pPr>
            <a:r>
              <a:rPr lang="en-US" sz="1600">
                <a:solidFill>
                  <a:schemeClr val="tx1">
                    <a:lumMod val="75000"/>
                    <a:lumOff val="25000"/>
                  </a:schemeClr>
                </a:solidFill>
                <a:latin typeface="Montserrat" pitchFamily="2" charset="0"/>
              </a:rPr>
              <a:t>Event Spaces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School Classrooms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2400" b="1">
                <a:solidFill>
                  <a:schemeClr val="tx1">
                    <a:lumMod val="75000"/>
                    <a:lumOff val="25000"/>
                  </a:schemeClr>
                </a:solidFill>
                <a:latin typeface="Montserrat" pitchFamily="2" charset="0"/>
              </a:rPr>
              <a:t>Ballroom &amp; Convention Centers</a:t>
            </a:r>
          </a:p>
          <a:p>
            <a:pPr defTabSz="428625">
              <a:buClr>
                <a:srgbClr val="4472C4"/>
              </a:buClr>
            </a:pPr>
            <a:endParaRPr lang="en-US" sz="984">
              <a:solidFill>
                <a:prstClr val="black"/>
              </a:solidFill>
              <a:latin typeface="Montserrat" pitchFamily="2" charset="0"/>
            </a:endParaRPr>
          </a:p>
        </p:txBody>
      </p:sp>
      <p:pic>
        <p:nvPicPr>
          <p:cNvPr id="2" name="Picture 1" descr="A large room with a large dance floor&#10;&#10;AI-generated content may be incorrect.">
            <a:extLst>
              <a:ext uri="{FF2B5EF4-FFF2-40B4-BE49-F238E27FC236}">
                <a16:creationId xmlns:a16="http://schemas.microsoft.com/office/drawing/2014/main" id="{94047283-E3FC-0B30-C9BD-1EB598FBE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477517"/>
            <a:ext cx="5867400" cy="3903839"/>
          </a:xfrm>
          <a:prstGeom prst="rect">
            <a:avLst/>
          </a:prstGeom>
        </p:spPr>
      </p:pic>
      <p:pic>
        <p:nvPicPr>
          <p:cNvPr id="3" name="Picture 2">
            <a:extLst>
              <a:ext uri="{FF2B5EF4-FFF2-40B4-BE49-F238E27FC236}">
                <a16:creationId xmlns:a16="http://schemas.microsoft.com/office/drawing/2014/main" id="{ACCCD827-B99C-858E-D0D9-5A3B9A9A8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4" name="TextBox 3">
            <a:extLst>
              <a:ext uri="{FF2B5EF4-FFF2-40B4-BE49-F238E27FC236}">
                <a16:creationId xmlns:a16="http://schemas.microsoft.com/office/drawing/2014/main" id="{5D2BAF4A-607A-47B4-6578-33A923387758}"/>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Operable Partitions</a:t>
            </a:r>
          </a:p>
        </p:txBody>
      </p:sp>
      <p:sp>
        <p:nvSpPr>
          <p:cNvPr id="7" name="TextBox 6">
            <a:extLst>
              <a:ext uri="{FF2B5EF4-FFF2-40B4-BE49-F238E27FC236}">
                <a16:creationId xmlns:a16="http://schemas.microsoft.com/office/drawing/2014/main" id="{1FA9AA44-74C3-50B7-679B-22B72DE0C373}"/>
              </a:ext>
            </a:extLst>
          </p:cNvPr>
          <p:cNvSpPr txBox="1"/>
          <p:nvPr/>
        </p:nvSpPr>
        <p:spPr>
          <a:xfrm>
            <a:off x="-10886" y="1552733"/>
            <a:ext cx="12192000" cy="669414"/>
          </a:xfrm>
          <a:prstGeom prst="rect">
            <a:avLst/>
          </a:prstGeom>
          <a:noFill/>
        </p:spPr>
        <p:txBody>
          <a:bodyPr wrap="square" rtlCol="0">
            <a:spAutoFit/>
          </a:bodyPr>
          <a:lstStyle/>
          <a:p>
            <a:pPr algn="ctr" defTabSz="428625"/>
            <a:r>
              <a:rPr lang="en-US" sz="1875" b="1" u="sng">
                <a:solidFill>
                  <a:prstClr val="black">
                    <a:lumMod val="65000"/>
                    <a:lumOff val="35000"/>
                  </a:prstClr>
                </a:solidFill>
                <a:latin typeface="Montserrat" pitchFamily="2" charset="0"/>
              </a:rPr>
              <a:t>Folding Panel Partitions</a:t>
            </a:r>
            <a:r>
              <a:rPr lang="en-US" sz="1875" b="1">
                <a:solidFill>
                  <a:prstClr val="black">
                    <a:lumMod val="65000"/>
                    <a:lumOff val="35000"/>
                  </a:prstClr>
                </a:solidFill>
                <a:latin typeface="Montserrat" pitchFamily="2" charset="0"/>
              </a:rPr>
              <a:t>, </a:t>
            </a:r>
            <a:r>
              <a:rPr lang="en-US" sz="1875" b="1" u="sng">
                <a:solidFill>
                  <a:prstClr val="black">
                    <a:lumMod val="65000"/>
                    <a:lumOff val="35000"/>
                  </a:prstClr>
                </a:solidFill>
                <a:latin typeface="Montserrat" pitchFamily="2" charset="0"/>
              </a:rPr>
              <a:t>Operable Partitions</a:t>
            </a:r>
            <a:r>
              <a:rPr lang="en-US" sz="1875" b="1">
                <a:solidFill>
                  <a:prstClr val="black">
                    <a:lumMod val="65000"/>
                    <a:lumOff val="35000"/>
                  </a:prstClr>
                </a:solidFill>
                <a:latin typeface="Montserrat" pitchFamily="2" charset="0"/>
              </a:rPr>
              <a:t>, </a:t>
            </a:r>
            <a:r>
              <a:rPr lang="en-US" sz="1875" b="1" u="sng">
                <a:solidFill>
                  <a:prstClr val="black">
                    <a:lumMod val="65000"/>
                    <a:lumOff val="35000"/>
                  </a:prstClr>
                </a:solidFill>
                <a:latin typeface="Montserrat" pitchFamily="2" charset="0"/>
              </a:rPr>
              <a:t>Movable Walls</a:t>
            </a:r>
          </a:p>
          <a:p>
            <a:pPr algn="ctr" defTabSz="428625"/>
            <a:r>
              <a:rPr lang="en-US" sz="1875" b="1">
                <a:solidFill>
                  <a:prstClr val="black">
                    <a:lumMod val="65000"/>
                    <a:lumOff val="35000"/>
                  </a:prstClr>
                </a:solidFill>
                <a:latin typeface="Montserrat" pitchFamily="2" charset="0"/>
              </a:rPr>
              <a:t>Specification Section 10 22 26</a:t>
            </a:r>
          </a:p>
        </p:txBody>
      </p:sp>
    </p:spTree>
    <p:extLst>
      <p:ext uri="{BB962C8B-B14F-4D97-AF65-F5344CB8AC3E}">
        <p14:creationId xmlns:p14="http://schemas.microsoft.com/office/powerpoint/2010/main" val="416541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D910B-4CE2-06D1-7323-8D4EE70947DF}"/>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0606CC4A-6FE3-9758-790D-91DAF57399E8}"/>
              </a:ext>
            </a:extLst>
          </p:cNvPr>
          <p:cNvGrpSpPr/>
          <p:nvPr/>
        </p:nvGrpSpPr>
        <p:grpSpPr>
          <a:xfrm>
            <a:off x="515969" y="1681885"/>
            <a:ext cx="7538730" cy="5161977"/>
            <a:chOff x="-906945" y="1788903"/>
            <a:chExt cx="6627271" cy="3274320"/>
          </a:xfrm>
        </p:grpSpPr>
        <p:sp>
          <p:nvSpPr>
            <p:cNvPr id="16" name="TextBox 15">
              <a:extLst>
                <a:ext uri="{FF2B5EF4-FFF2-40B4-BE49-F238E27FC236}">
                  <a16:creationId xmlns:a16="http://schemas.microsoft.com/office/drawing/2014/main" id="{5DA146B4-0672-634B-7D29-6437E37A460D}"/>
                </a:ext>
              </a:extLst>
            </p:cNvPr>
            <p:cNvSpPr txBox="1"/>
            <p:nvPr/>
          </p:nvSpPr>
          <p:spPr>
            <a:xfrm>
              <a:off x="-906945" y="2076163"/>
              <a:ext cx="6028843" cy="2987060"/>
            </a:xfrm>
            <a:prstGeom prst="rect">
              <a:avLst/>
            </a:prstGeom>
            <a:noFill/>
          </p:spPr>
          <p:txBody>
            <a:bodyPr wrap="square" rtlCol="0">
              <a:spAutoFit/>
            </a:bodyPr>
            <a:lstStyle/>
            <a:p>
              <a:pPr marL="171450" indent="-171450" defTabSz="428625">
                <a:lnSpc>
                  <a:spcPts val="1313"/>
                </a:lnSpc>
                <a:buClr>
                  <a:schemeClr val="tx1">
                    <a:lumMod val="75000"/>
                    <a:lumOff val="25000"/>
                  </a:schemeClr>
                </a:buClr>
                <a:buFont typeface="Arial" panose="020B0604020202020204" pitchFamily="34" charset="0"/>
                <a:buChar char="•"/>
              </a:pPr>
              <a:endParaRPr lang="en-US" sz="1031">
                <a:solidFill>
                  <a:prstClr val="black"/>
                </a:solidFill>
                <a:latin typeface="Montserrat" pitchFamily="2" charset="0"/>
              </a:endParaRP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Fabricating operable partitions since 1961 in Springfield, IL</a:t>
              </a: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96-year tenure in manufacturing</a:t>
              </a: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3 U.S. based manufacturing facilities</a:t>
              </a: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Global distribution and service </a:t>
              </a: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Industry-best warranty</a:t>
              </a: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Industry-best lead times</a:t>
              </a: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Widest range of self-supporting systems</a:t>
              </a:r>
            </a:p>
            <a:p>
              <a:pPr indent="-285750" defTabSz="428625">
                <a:lnSpc>
                  <a:spcPct val="200000"/>
                </a:lnSpc>
                <a:buClr>
                  <a:schemeClr val="tx1">
                    <a:lumMod val="75000"/>
                    <a:lumOff val="25000"/>
                  </a:schemeClr>
                </a:buClr>
                <a:buFont typeface="Arial" panose="020B0604020202020204" pitchFamily="34" charset="0"/>
                <a:buChar char="•"/>
              </a:pPr>
              <a:r>
                <a:rPr lang="en-US" sz="1600" b="1">
                  <a:solidFill>
                    <a:prstClr val="black">
                      <a:lumMod val="65000"/>
                      <a:lumOff val="35000"/>
                    </a:prstClr>
                  </a:solidFill>
                  <a:latin typeface="Montserrat Light" pitchFamily="2" charset="0"/>
                </a:rPr>
                <a:t>Limitless finish options</a:t>
              </a:r>
            </a:p>
            <a:p>
              <a:pPr marL="160734" indent="-160734" defTabSz="428625">
                <a:lnSpc>
                  <a:spcPts val="2813"/>
                </a:lnSpc>
                <a:buClr>
                  <a:srgbClr val="4472C4"/>
                </a:buClr>
                <a:buFont typeface="Arial" panose="020B0604020202020204" pitchFamily="34" charset="0"/>
                <a:buChar char="•"/>
              </a:pPr>
              <a:endParaRPr lang="en-US" sz="1313">
                <a:solidFill>
                  <a:prstClr val="black"/>
                </a:solidFill>
                <a:latin typeface="Montserrat" pitchFamily="2" charset="0"/>
              </a:endParaRPr>
            </a:p>
            <a:p>
              <a:pPr defTabSz="428625">
                <a:buClr>
                  <a:srgbClr val="4472C4"/>
                </a:buClr>
              </a:pPr>
              <a:endParaRPr lang="en-US" sz="984">
                <a:solidFill>
                  <a:prstClr val="black"/>
                </a:solidFill>
                <a:latin typeface="Montserrat" pitchFamily="2" charset="0"/>
              </a:endParaRPr>
            </a:p>
          </p:txBody>
        </p:sp>
        <p:sp>
          <p:nvSpPr>
            <p:cNvPr id="17" name="TextBox 16">
              <a:extLst>
                <a:ext uri="{FF2B5EF4-FFF2-40B4-BE49-F238E27FC236}">
                  <a16:creationId xmlns:a16="http://schemas.microsoft.com/office/drawing/2014/main" id="{004F8B33-2066-5AC0-C8C2-FFFF2C46189C}"/>
                </a:ext>
              </a:extLst>
            </p:cNvPr>
            <p:cNvSpPr txBox="1"/>
            <p:nvPr/>
          </p:nvSpPr>
          <p:spPr>
            <a:xfrm>
              <a:off x="2276555" y="1788903"/>
              <a:ext cx="3443771" cy="241594"/>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Who is Kwik-Wall</a:t>
              </a:r>
            </a:p>
          </p:txBody>
        </p:sp>
      </p:grpSp>
      <p:pic>
        <p:nvPicPr>
          <p:cNvPr id="14" name="Picture 13">
            <a:extLst>
              <a:ext uri="{FF2B5EF4-FFF2-40B4-BE49-F238E27FC236}">
                <a16:creationId xmlns:a16="http://schemas.microsoft.com/office/drawing/2014/main" id="{5CB931EB-1610-9A04-DD9A-497CE2B9B4D2}"/>
              </a:ext>
            </a:extLst>
          </p:cNvPr>
          <p:cNvPicPr>
            <a:picLocks noChangeAspect="1"/>
          </p:cNvPicPr>
          <p:nvPr/>
        </p:nvPicPr>
        <p:blipFill>
          <a:blip r:embed="rId3"/>
          <a:stretch>
            <a:fillRect/>
          </a:stretch>
        </p:blipFill>
        <p:spPr>
          <a:xfrm>
            <a:off x="8485131" y="1796979"/>
            <a:ext cx="2404731" cy="1915633"/>
          </a:xfrm>
          <a:prstGeom prst="rect">
            <a:avLst/>
          </a:prstGeom>
        </p:spPr>
      </p:pic>
      <p:pic>
        <p:nvPicPr>
          <p:cNvPr id="24" name="Picture 23">
            <a:extLst>
              <a:ext uri="{FF2B5EF4-FFF2-40B4-BE49-F238E27FC236}">
                <a16:creationId xmlns:a16="http://schemas.microsoft.com/office/drawing/2014/main" id="{D036F03E-03A0-2D81-2CDD-1A730DFE6B7C}"/>
              </a:ext>
            </a:extLst>
          </p:cNvPr>
          <p:cNvPicPr>
            <a:picLocks noChangeAspect="1"/>
          </p:cNvPicPr>
          <p:nvPr/>
        </p:nvPicPr>
        <p:blipFill>
          <a:blip r:embed="rId4"/>
          <a:stretch>
            <a:fillRect/>
          </a:stretch>
        </p:blipFill>
        <p:spPr>
          <a:xfrm>
            <a:off x="5486400" y="3801436"/>
            <a:ext cx="6373111" cy="2636022"/>
          </a:xfrm>
          <a:prstGeom prst="rect">
            <a:avLst/>
          </a:prstGeom>
        </p:spPr>
      </p:pic>
      <p:pic>
        <p:nvPicPr>
          <p:cNvPr id="2" name="Picture 1">
            <a:hlinkClick r:id="rId5"/>
            <a:extLst>
              <a:ext uri="{FF2B5EF4-FFF2-40B4-BE49-F238E27FC236}">
                <a16:creationId xmlns:a16="http://schemas.microsoft.com/office/drawing/2014/main" id="{95BE35C4-EF64-A96E-62F5-46333F07C1AD}"/>
              </a:ext>
            </a:extLst>
          </p:cNvPr>
          <p:cNvPicPr>
            <a:picLocks noChangeAspect="1"/>
          </p:cNvPicPr>
          <p:nvPr/>
        </p:nvPicPr>
        <p:blipFill>
          <a:blip r:embed="rId6"/>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1E225155-A9A4-65B0-E15B-C9EFDD57D554}"/>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12EE60F2-3D51-7A49-98FC-650D1C5E4C7E}"/>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67487298-3FCE-C8F3-6431-EEC5B46CCFFF}"/>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5D3733F2-CD81-787F-8902-406374F2B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Tree>
    <p:extLst>
      <p:ext uri="{BB962C8B-B14F-4D97-AF65-F5344CB8AC3E}">
        <p14:creationId xmlns:p14="http://schemas.microsoft.com/office/powerpoint/2010/main" val="1385769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3BF26-AA8D-C0FF-A5B0-20979DF6981F}"/>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708583E1-EFBD-A651-6D87-7DB727B89D40}"/>
              </a:ext>
            </a:extLst>
          </p:cNvPr>
          <p:cNvSpPr txBox="1"/>
          <p:nvPr/>
        </p:nvSpPr>
        <p:spPr>
          <a:xfrm>
            <a:off x="914400" y="3200400"/>
            <a:ext cx="4447979" cy="2039148"/>
          </a:xfrm>
          <a:prstGeom prst="rect">
            <a:avLst/>
          </a:prstGeom>
          <a:noFill/>
        </p:spPr>
        <p:txBody>
          <a:bodyPr wrap="square" rtlCol="0">
            <a:spAutoFit/>
          </a:bodyPr>
          <a:lstStyle/>
          <a:p>
            <a:pPr defTabSz="428625">
              <a:lnSpc>
                <a:spcPts val="2813"/>
              </a:lnSpc>
              <a:buClr>
                <a:srgbClr val="4472C4"/>
              </a:buClr>
            </a:pPr>
            <a:r>
              <a:rPr lang="en-US" sz="2400" b="1">
                <a:solidFill>
                  <a:schemeClr val="tx1">
                    <a:lumMod val="75000"/>
                    <a:lumOff val="25000"/>
                  </a:schemeClr>
                </a:solidFill>
                <a:latin typeface="Montserrat" pitchFamily="2" charset="0"/>
              </a:rPr>
              <a:t>Office Conference Rooms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Training Centers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Dining Facilities / Restaurants</a:t>
            </a:r>
          </a:p>
          <a:p>
            <a:pPr defTabSz="428625">
              <a:buClr>
                <a:srgbClr val="4472C4"/>
              </a:buClr>
            </a:pPr>
            <a:endParaRPr lang="en-US" sz="984">
              <a:solidFill>
                <a:prstClr val="black"/>
              </a:solidFill>
              <a:latin typeface="Montserrat" pitchFamily="2" charset="0"/>
            </a:endParaRPr>
          </a:p>
        </p:txBody>
      </p:sp>
      <p:pic>
        <p:nvPicPr>
          <p:cNvPr id="4098" name="Picture 2" descr="Kwik-Wall-7">
            <a:extLst>
              <a:ext uri="{FF2B5EF4-FFF2-40B4-BE49-F238E27FC236}">
                <a16:creationId xmlns:a16="http://schemas.microsoft.com/office/drawing/2014/main" id="{A39FF538-BCE4-C247-7AC5-4FBEEE1CD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82714"/>
            <a:ext cx="6399954" cy="42672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86EB8C-980E-87DB-3011-E5D4393C4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4" name="TextBox 3">
            <a:extLst>
              <a:ext uri="{FF2B5EF4-FFF2-40B4-BE49-F238E27FC236}">
                <a16:creationId xmlns:a16="http://schemas.microsoft.com/office/drawing/2014/main" id="{420676D5-F2BD-7EFA-AD82-8307AB1FA6FD}"/>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Glass-Operable Partitions</a:t>
            </a:r>
          </a:p>
        </p:txBody>
      </p:sp>
      <p:sp>
        <p:nvSpPr>
          <p:cNvPr id="7" name="TextBox 6">
            <a:extLst>
              <a:ext uri="{FF2B5EF4-FFF2-40B4-BE49-F238E27FC236}">
                <a16:creationId xmlns:a16="http://schemas.microsoft.com/office/drawing/2014/main" id="{77983F07-6FE3-3EA4-D7B8-F1C3130BD7CE}"/>
              </a:ext>
            </a:extLst>
          </p:cNvPr>
          <p:cNvSpPr txBox="1"/>
          <p:nvPr/>
        </p:nvSpPr>
        <p:spPr>
          <a:xfrm>
            <a:off x="0" y="1452100"/>
            <a:ext cx="12192000"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Folding Glass-Panel Partitions, Specification Section 10 22 39</a:t>
            </a:r>
          </a:p>
        </p:txBody>
      </p:sp>
    </p:spTree>
    <p:extLst>
      <p:ext uri="{BB962C8B-B14F-4D97-AF65-F5344CB8AC3E}">
        <p14:creationId xmlns:p14="http://schemas.microsoft.com/office/powerpoint/2010/main" val="1262504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FDBEA-4907-C261-D6CF-4A61D0160449}"/>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6F0F03A-2418-160D-AF27-266D4B68D088}"/>
              </a:ext>
            </a:extLst>
          </p:cNvPr>
          <p:cNvSpPr txBox="1"/>
          <p:nvPr/>
        </p:nvSpPr>
        <p:spPr>
          <a:xfrm>
            <a:off x="914400" y="3200400"/>
            <a:ext cx="4447979" cy="2039148"/>
          </a:xfrm>
          <a:prstGeom prst="rect">
            <a:avLst/>
          </a:prstGeom>
          <a:noFill/>
        </p:spPr>
        <p:txBody>
          <a:bodyPr wrap="square" rtlCol="0">
            <a:spAutoFit/>
          </a:bodyPr>
          <a:lstStyle/>
          <a:p>
            <a:pPr defTabSz="428625">
              <a:lnSpc>
                <a:spcPts val="2813"/>
              </a:lnSpc>
              <a:buClr>
                <a:srgbClr val="4472C4"/>
              </a:buClr>
            </a:pPr>
            <a:r>
              <a:rPr lang="en-US" sz="1600">
                <a:solidFill>
                  <a:schemeClr val="tx1">
                    <a:lumMod val="75000"/>
                    <a:lumOff val="25000"/>
                  </a:schemeClr>
                </a:solidFill>
                <a:latin typeface="Montserrat" pitchFamily="2" charset="0"/>
              </a:rPr>
              <a:t>Office Conference Rooms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2400" b="1">
                <a:solidFill>
                  <a:schemeClr val="tx1">
                    <a:lumMod val="75000"/>
                    <a:lumOff val="25000"/>
                  </a:schemeClr>
                </a:solidFill>
                <a:latin typeface="Montserrat" pitchFamily="2" charset="0"/>
              </a:rPr>
              <a:t>Training Centers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Dining Facilities / Restaurants</a:t>
            </a:r>
          </a:p>
          <a:p>
            <a:pPr defTabSz="428625">
              <a:buClr>
                <a:srgbClr val="4472C4"/>
              </a:buClr>
            </a:pPr>
            <a:endParaRPr lang="en-US" sz="984">
              <a:solidFill>
                <a:prstClr val="black"/>
              </a:solidFill>
              <a:latin typeface="Montserrat" pitchFamily="2" charset="0"/>
            </a:endParaRPr>
          </a:p>
        </p:txBody>
      </p:sp>
      <p:pic>
        <p:nvPicPr>
          <p:cNvPr id="5124" name="Picture 4" descr="Luminous Ava frameless glass walls with applied graphics">
            <a:extLst>
              <a:ext uri="{FF2B5EF4-FFF2-40B4-BE49-F238E27FC236}">
                <a16:creationId xmlns:a16="http://schemas.microsoft.com/office/drawing/2014/main" id="{DBC15FEF-A952-F4CD-ED5E-B269EB2C2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216" y="1971235"/>
            <a:ext cx="6762818" cy="45057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40824A-0DD3-2574-6C9F-CDC97A242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3" name="TextBox 2">
            <a:extLst>
              <a:ext uri="{FF2B5EF4-FFF2-40B4-BE49-F238E27FC236}">
                <a16:creationId xmlns:a16="http://schemas.microsoft.com/office/drawing/2014/main" id="{2F78D7E0-943F-3644-AC1E-9C2836C08EA1}"/>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Glass-Operable Partitions</a:t>
            </a:r>
          </a:p>
        </p:txBody>
      </p:sp>
      <p:sp>
        <p:nvSpPr>
          <p:cNvPr id="4" name="TextBox 3">
            <a:extLst>
              <a:ext uri="{FF2B5EF4-FFF2-40B4-BE49-F238E27FC236}">
                <a16:creationId xmlns:a16="http://schemas.microsoft.com/office/drawing/2014/main" id="{F0311632-63BC-81C7-3254-E904714A5A67}"/>
              </a:ext>
            </a:extLst>
          </p:cNvPr>
          <p:cNvSpPr txBox="1"/>
          <p:nvPr/>
        </p:nvSpPr>
        <p:spPr>
          <a:xfrm>
            <a:off x="0" y="1452100"/>
            <a:ext cx="12192000"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Folding Glass-Panel Partitions, Specification Section 10 22 39</a:t>
            </a:r>
          </a:p>
        </p:txBody>
      </p:sp>
    </p:spTree>
    <p:extLst>
      <p:ext uri="{BB962C8B-B14F-4D97-AF65-F5344CB8AC3E}">
        <p14:creationId xmlns:p14="http://schemas.microsoft.com/office/powerpoint/2010/main" val="3089786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665B1-CBEE-A479-4B9B-1703B7DCBBA3}"/>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030DC47E-3197-0224-0E79-D66DC3DDD53C}"/>
              </a:ext>
            </a:extLst>
          </p:cNvPr>
          <p:cNvSpPr txBox="1"/>
          <p:nvPr/>
        </p:nvSpPr>
        <p:spPr>
          <a:xfrm>
            <a:off x="914401" y="3200400"/>
            <a:ext cx="4267200" cy="2398221"/>
          </a:xfrm>
          <a:prstGeom prst="rect">
            <a:avLst/>
          </a:prstGeom>
          <a:noFill/>
        </p:spPr>
        <p:txBody>
          <a:bodyPr wrap="square" rtlCol="0">
            <a:spAutoFit/>
          </a:bodyPr>
          <a:lstStyle/>
          <a:p>
            <a:pPr defTabSz="428625">
              <a:lnSpc>
                <a:spcPts val="2813"/>
              </a:lnSpc>
              <a:buClr>
                <a:srgbClr val="4472C4"/>
              </a:buClr>
            </a:pPr>
            <a:r>
              <a:rPr lang="en-US" sz="1600">
                <a:solidFill>
                  <a:schemeClr val="tx1">
                    <a:lumMod val="75000"/>
                    <a:lumOff val="25000"/>
                  </a:schemeClr>
                </a:solidFill>
                <a:latin typeface="Montserrat" pitchFamily="2" charset="0"/>
              </a:rPr>
              <a:t>Office Conference Rooms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1600">
                <a:solidFill>
                  <a:schemeClr val="tx1">
                    <a:lumMod val="75000"/>
                    <a:lumOff val="25000"/>
                  </a:schemeClr>
                </a:solidFill>
                <a:latin typeface="Montserrat" pitchFamily="2" charset="0"/>
              </a:rPr>
              <a:t>Training Centers</a:t>
            </a:r>
          </a:p>
          <a:p>
            <a:pPr defTabSz="428625">
              <a:lnSpc>
                <a:spcPts val="2813"/>
              </a:lnSpc>
              <a:buClr>
                <a:srgbClr val="4472C4"/>
              </a:buClr>
            </a:pPr>
            <a:endParaRPr lang="en-US" sz="1600">
              <a:solidFill>
                <a:schemeClr val="tx1">
                  <a:lumMod val="75000"/>
                  <a:lumOff val="25000"/>
                </a:schemeClr>
              </a:solidFill>
              <a:latin typeface="Montserrat" pitchFamily="2" charset="0"/>
            </a:endParaRPr>
          </a:p>
          <a:p>
            <a:pPr defTabSz="428625">
              <a:lnSpc>
                <a:spcPts val="2813"/>
              </a:lnSpc>
              <a:buClr>
                <a:srgbClr val="4472C4"/>
              </a:buClr>
            </a:pPr>
            <a:r>
              <a:rPr lang="en-US" sz="2400" b="1">
                <a:solidFill>
                  <a:schemeClr val="tx1">
                    <a:lumMod val="75000"/>
                    <a:lumOff val="25000"/>
                  </a:schemeClr>
                </a:solidFill>
                <a:latin typeface="Montserrat" pitchFamily="2" charset="0"/>
              </a:rPr>
              <a:t>Dining Facilities / Restaurants</a:t>
            </a:r>
          </a:p>
          <a:p>
            <a:pPr defTabSz="428625">
              <a:buClr>
                <a:srgbClr val="4472C4"/>
              </a:buClr>
            </a:pPr>
            <a:endParaRPr lang="en-US" sz="984">
              <a:solidFill>
                <a:prstClr val="black"/>
              </a:solidFill>
              <a:latin typeface="Montserrat" pitchFamily="2" charset="0"/>
            </a:endParaRPr>
          </a:p>
        </p:txBody>
      </p:sp>
      <p:pic>
        <p:nvPicPr>
          <p:cNvPr id="6146" name="Picture 2" descr="LUNA Sliding Folding Glass Wall">
            <a:extLst>
              <a:ext uri="{FF2B5EF4-FFF2-40B4-BE49-F238E27FC236}">
                <a16:creationId xmlns:a16="http://schemas.microsoft.com/office/drawing/2014/main" id="{CF48EA93-9B6E-62DF-DAE2-161D0538F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25" y="1984671"/>
            <a:ext cx="5997575" cy="45734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F8FAE5B-236B-9C4C-7728-9DE50912D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3" name="TextBox 2">
            <a:extLst>
              <a:ext uri="{FF2B5EF4-FFF2-40B4-BE49-F238E27FC236}">
                <a16:creationId xmlns:a16="http://schemas.microsoft.com/office/drawing/2014/main" id="{26F7A92F-A0A1-D727-67B3-C8B25215763E}"/>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Glass-Operable Partitions</a:t>
            </a:r>
          </a:p>
        </p:txBody>
      </p:sp>
      <p:sp>
        <p:nvSpPr>
          <p:cNvPr id="4" name="TextBox 3">
            <a:extLst>
              <a:ext uri="{FF2B5EF4-FFF2-40B4-BE49-F238E27FC236}">
                <a16:creationId xmlns:a16="http://schemas.microsoft.com/office/drawing/2014/main" id="{1514C2A0-32E1-2203-A65E-251E1A6FF848}"/>
              </a:ext>
            </a:extLst>
          </p:cNvPr>
          <p:cNvSpPr txBox="1"/>
          <p:nvPr/>
        </p:nvSpPr>
        <p:spPr>
          <a:xfrm>
            <a:off x="0" y="1452100"/>
            <a:ext cx="12192000"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Folding Glass-Panel Partitions, Specification Section 10 22 39</a:t>
            </a:r>
          </a:p>
        </p:txBody>
      </p:sp>
    </p:spTree>
    <p:extLst>
      <p:ext uri="{BB962C8B-B14F-4D97-AF65-F5344CB8AC3E}">
        <p14:creationId xmlns:p14="http://schemas.microsoft.com/office/powerpoint/2010/main" val="112605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67F9C-F1DA-7CF2-497C-76F3AD7CE00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A374886-AEA7-2216-CBD8-B62EC87AA11A}"/>
              </a:ext>
            </a:extLst>
          </p:cNvPr>
          <p:cNvSpPr txBox="1"/>
          <p:nvPr/>
        </p:nvSpPr>
        <p:spPr>
          <a:xfrm>
            <a:off x="0" y="1598528"/>
            <a:ext cx="12192000"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Accordion Partitions, Section 08 35 13 &amp; Section 10 22 33</a:t>
            </a:r>
          </a:p>
        </p:txBody>
      </p:sp>
      <p:sp>
        <p:nvSpPr>
          <p:cNvPr id="16" name="TextBox 15">
            <a:extLst>
              <a:ext uri="{FF2B5EF4-FFF2-40B4-BE49-F238E27FC236}">
                <a16:creationId xmlns:a16="http://schemas.microsoft.com/office/drawing/2014/main" id="{67122EFD-035F-B93B-16B9-CA2B867A53A4}"/>
              </a:ext>
            </a:extLst>
          </p:cNvPr>
          <p:cNvSpPr txBox="1"/>
          <p:nvPr/>
        </p:nvSpPr>
        <p:spPr>
          <a:xfrm>
            <a:off x="606091" y="3012264"/>
            <a:ext cx="4447979" cy="2547236"/>
          </a:xfrm>
          <a:prstGeom prst="rect">
            <a:avLst/>
          </a:prstGeom>
          <a:noFill/>
        </p:spPr>
        <p:txBody>
          <a:bodyPr wrap="square" rtlCol="0">
            <a:spAutoFit/>
          </a:bodyPr>
          <a:lstStyle/>
          <a:p>
            <a:pPr defTabSz="428625">
              <a:lnSpc>
                <a:spcPts val="2813"/>
              </a:lnSpc>
              <a:buClr>
                <a:srgbClr val="4472C4"/>
              </a:buClr>
            </a:pPr>
            <a:r>
              <a:rPr lang="en-US" sz="2000">
                <a:solidFill>
                  <a:schemeClr val="tx1">
                    <a:lumMod val="75000"/>
                    <a:lumOff val="25000"/>
                  </a:schemeClr>
                </a:solidFill>
              </a:rPr>
              <a:t>Classrooms </a:t>
            </a:r>
          </a:p>
          <a:p>
            <a:pPr defTabSz="428625">
              <a:lnSpc>
                <a:spcPts val="2813"/>
              </a:lnSpc>
              <a:buClr>
                <a:srgbClr val="4472C4"/>
              </a:buClr>
            </a:pPr>
            <a:endParaRPr lang="en-US" sz="2000">
              <a:solidFill>
                <a:schemeClr val="tx1">
                  <a:lumMod val="75000"/>
                  <a:lumOff val="25000"/>
                </a:schemeClr>
              </a:solidFill>
            </a:endParaRPr>
          </a:p>
          <a:p>
            <a:pPr defTabSz="428625">
              <a:lnSpc>
                <a:spcPts val="2813"/>
              </a:lnSpc>
              <a:buClr>
                <a:srgbClr val="4472C4"/>
              </a:buClr>
            </a:pPr>
            <a:r>
              <a:rPr lang="en-US" sz="2000">
                <a:solidFill>
                  <a:schemeClr val="tx1">
                    <a:lumMod val="75000"/>
                    <a:lumOff val="25000"/>
                  </a:schemeClr>
                </a:solidFill>
              </a:rPr>
              <a:t>Religious Facilities</a:t>
            </a:r>
          </a:p>
          <a:p>
            <a:pPr defTabSz="428625">
              <a:lnSpc>
                <a:spcPts val="2813"/>
              </a:lnSpc>
              <a:buClr>
                <a:srgbClr val="4472C4"/>
              </a:buClr>
            </a:pPr>
            <a:endParaRPr lang="en-US" sz="2400" b="1">
              <a:solidFill>
                <a:schemeClr val="tx1">
                  <a:lumMod val="75000"/>
                  <a:lumOff val="25000"/>
                </a:schemeClr>
              </a:solidFill>
              <a:latin typeface="Montserrat" pitchFamily="2" charset="0"/>
            </a:endParaRPr>
          </a:p>
          <a:p>
            <a:pPr defTabSz="428625">
              <a:lnSpc>
                <a:spcPts val="2813"/>
              </a:lnSpc>
              <a:buClr>
                <a:srgbClr val="4472C4"/>
              </a:buClr>
            </a:pPr>
            <a:r>
              <a:rPr lang="en-US" sz="2000">
                <a:solidFill>
                  <a:schemeClr val="tx1">
                    <a:lumMod val="75000"/>
                    <a:lumOff val="25000"/>
                  </a:schemeClr>
                </a:solidFill>
              </a:rPr>
              <a:t>Lightweight, cost-effective,</a:t>
            </a:r>
          </a:p>
          <a:p>
            <a:pPr defTabSz="428625">
              <a:lnSpc>
                <a:spcPts val="2813"/>
              </a:lnSpc>
              <a:buClr>
                <a:srgbClr val="4472C4"/>
              </a:buClr>
            </a:pPr>
            <a:r>
              <a:rPr lang="en-US" sz="2000">
                <a:solidFill>
                  <a:schemeClr val="tx1">
                    <a:lumMod val="75000"/>
                    <a:lumOff val="25000"/>
                  </a:schemeClr>
                </a:solidFill>
              </a:rPr>
              <a:t>small openings</a:t>
            </a:r>
          </a:p>
          <a:p>
            <a:pPr defTabSz="428625">
              <a:lnSpc>
                <a:spcPts val="2813"/>
              </a:lnSpc>
              <a:buClr>
                <a:srgbClr val="4472C4"/>
              </a:buClr>
            </a:pPr>
            <a:endParaRPr lang="en-US" sz="984">
              <a:solidFill>
                <a:prstClr val="black"/>
              </a:solidFill>
              <a:latin typeface="Montserrat" pitchFamily="2" charset="0"/>
            </a:endParaRPr>
          </a:p>
        </p:txBody>
      </p:sp>
      <p:pic>
        <p:nvPicPr>
          <p:cNvPr id="3" name="Picture 2">
            <a:extLst>
              <a:ext uri="{FF2B5EF4-FFF2-40B4-BE49-F238E27FC236}">
                <a16:creationId xmlns:a16="http://schemas.microsoft.com/office/drawing/2014/main" id="{30DA1ADD-C34C-036F-7670-C121AB54F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4" name="TextBox 3">
            <a:extLst>
              <a:ext uri="{FF2B5EF4-FFF2-40B4-BE49-F238E27FC236}">
                <a16:creationId xmlns:a16="http://schemas.microsoft.com/office/drawing/2014/main" id="{601136EB-85E0-B30B-1B53-D8BC8FED21A0}"/>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Operable Partitions</a:t>
            </a:r>
          </a:p>
        </p:txBody>
      </p:sp>
      <p:pic>
        <p:nvPicPr>
          <p:cNvPr id="2" name="Picture 1" descr="A room with a mirror and a wood floor&#10;&#10;AI-generated content may be incorrect.">
            <a:extLst>
              <a:ext uri="{FF2B5EF4-FFF2-40B4-BE49-F238E27FC236}">
                <a16:creationId xmlns:a16="http://schemas.microsoft.com/office/drawing/2014/main" id="{466665C8-3F6B-D9F4-B9E2-4C4D4219ED65}"/>
              </a:ext>
            </a:extLst>
          </p:cNvPr>
          <p:cNvPicPr>
            <a:picLocks noChangeAspect="1"/>
          </p:cNvPicPr>
          <p:nvPr/>
        </p:nvPicPr>
        <p:blipFill>
          <a:blip r:embed="rId3"/>
          <a:stretch>
            <a:fillRect/>
          </a:stretch>
        </p:blipFill>
        <p:spPr>
          <a:xfrm>
            <a:off x="4453842" y="2073797"/>
            <a:ext cx="6322671" cy="4215114"/>
          </a:xfrm>
          <a:prstGeom prst="rect">
            <a:avLst/>
          </a:prstGeom>
        </p:spPr>
      </p:pic>
    </p:spTree>
    <p:extLst>
      <p:ext uri="{BB962C8B-B14F-4D97-AF65-F5344CB8AC3E}">
        <p14:creationId xmlns:p14="http://schemas.microsoft.com/office/powerpoint/2010/main" val="579203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33B21-A5C7-940E-F4DA-420CAF1F9B6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A537511-E55A-C577-2D10-0360F7F8E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10" name="TextBox 9">
            <a:extLst>
              <a:ext uri="{FF2B5EF4-FFF2-40B4-BE49-F238E27FC236}">
                <a16:creationId xmlns:a16="http://schemas.microsoft.com/office/drawing/2014/main" id="{A17AC662-97BE-C467-2B9A-1053DC294D66}"/>
              </a:ext>
            </a:extLst>
          </p:cNvPr>
          <p:cNvSpPr txBox="1"/>
          <p:nvPr/>
        </p:nvSpPr>
        <p:spPr>
          <a:xfrm>
            <a:off x="1240801" y="1434497"/>
            <a:ext cx="9753600"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Vertical Retractable Walls, Specification Section 10 22 39</a:t>
            </a:r>
          </a:p>
        </p:txBody>
      </p:sp>
      <p:sp>
        <p:nvSpPr>
          <p:cNvPr id="16" name="TextBox 15">
            <a:extLst>
              <a:ext uri="{FF2B5EF4-FFF2-40B4-BE49-F238E27FC236}">
                <a16:creationId xmlns:a16="http://schemas.microsoft.com/office/drawing/2014/main" id="{CF420F86-3F94-A825-F924-66D2C9352939}"/>
              </a:ext>
            </a:extLst>
          </p:cNvPr>
          <p:cNvSpPr txBox="1"/>
          <p:nvPr/>
        </p:nvSpPr>
        <p:spPr>
          <a:xfrm>
            <a:off x="1524000" y="5871799"/>
            <a:ext cx="4447979" cy="412357"/>
          </a:xfrm>
          <a:prstGeom prst="rect">
            <a:avLst/>
          </a:prstGeom>
          <a:noFill/>
        </p:spPr>
        <p:txBody>
          <a:bodyPr wrap="square" rtlCol="0">
            <a:spAutoFit/>
          </a:bodyPr>
          <a:lstStyle/>
          <a:p>
            <a:pPr algn="ctr" defTabSz="428625">
              <a:lnSpc>
                <a:spcPts val="2813"/>
              </a:lnSpc>
              <a:buClr>
                <a:srgbClr val="4472C4"/>
              </a:buClr>
            </a:pPr>
            <a:r>
              <a:rPr lang="en-US" sz="1600" b="1">
                <a:solidFill>
                  <a:schemeClr val="tx1">
                    <a:lumMod val="75000"/>
                    <a:lumOff val="25000"/>
                  </a:schemeClr>
                </a:solidFill>
                <a:latin typeface="Montserrat" pitchFamily="2" charset="0"/>
              </a:rPr>
              <a:t>Minimal Footprint spaces</a:t>
            </a:r>
            <a:endParaRPr lang="en-US" sz="1600">
              <a:solidFill>
                <a:schemeClr val="tx1">
                  <a:lumMod val="75000"/>
                  <a:lumOff val="25000"/>
                </a:schemeClr>
              </a:solidFill>
              <a:latin typeface="Montserrat" pitchFamily="2" charset="0"/>
            </a:endParaRPr>
          </a:p>
        </p:txBody>
      </p:sp>
      <p:pic>
        <p:nvPicPr>
          <p:cNvPr id="8194" name="Picture 2" descr="Skyfold Overview">
            <a:extLst>
              <a:ext uri="{FF2B5EF4-FFF2-40B4-BE49-F238E27FC236}">
                <a16:creationId xmlns:a16="http://schemas.microsoft.com/office/drawing/2014/main" id="{4E8BEEC7-70BC-7755-918D-E5DCCC69F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86" b="19724"/>
          <a:stretch>
            <a:fillRect/>
          </a:stretch>
        </p:blipFill>
        <p:spPr bwMode="auto">
          <a:xfrm>
            <a:off x="7391400" y="2020386"/>
            <a:ext cx="4333875" cy="41387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CC7A6B-FE4E-1AD3-A49E-1E2B7A8912A0}"/>
              </a:ext>
            </a:extLst>
          </p:cNvPr>
          <p:cNvPicPr>
            <a:picLocks noChangeAspect="1"/>
          </p:cNvPicPr>
          <p:nvPr/>
        </p:nvPicPr>
        <p:blipFill>
          <a:blip r:embed="rId5"/>
          <a:stretch>
            <a:fillRect/>
          </a:stretch>
        </p:blipFill>
        <p:spPr>
          <a:xfrm>
            <a:off x="477609" y="2273648"/>
            <a:ext cx="6315075" cy="3552230"/>
          </a:xfrm>
          <a:prstGeom prst="rect">
            <a:avLst/>
          </a:prstGeom>
        </p:spPr>
      </p:pic>
      <p:sp>
        <p:nvSpPr>
          <p:cNvPr id="3" name="TextBox 2">
            <a:extLst>
              <a:ext uri="{FF2B5EF4-FFF2-40B4-BE49-F238E27FC236}">
                <a16:creationId xmlns:a16="http://schemas.microsoft.com/office/drawing/2014/main" id="{7ABE81A2-F0F9-3281-9F40-72D710F5018D}"/>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Types of Operable Partitions</a:t>
            </a:r>
          </a:p>
        </p:txBody>
      </p:sp>
      <p:sp>
        <p:nvSpPr>
          <p:cNvPr id="11" name="TextBox 10">
            <a:extLst>
              <a:ext uri="{FF2B5EF4-FFF2-40B4-BE49-F238E27FC236}">
                <a16:creationId xmlns:a16="http://schemas.microsoft.com/office/drawing/2014/main" id="{56576691-843B-947E-F7D6-4E0A767976F6}"/>
              </a:ext>
            </a:extLst>
          </p:cNvPr>
          <p:cNvSpPr txBox="1"/>
          <p:nvPr/>
        </p:nvSpPr>
        <p:spPr>
          <a:xfrm>
            <a:off x="7244639" y="6167555"/>
            <a:ext cx="4447979" cy="412292"/>
          </a:xfrm>
          <a:prstGeom prst="rect">
            <a:avLst/>
          </a:prstGeom>
          <a:noFill/>
        </p:spPr>
        <p:txBody>
          <a:bodyPr wrap="square" rtlCol="0">
            <a:spAutoFit/>
          </a:bodyPr>
          <a:lstStyle/>
          <a:p>
            <a:pPr algn="ctr" defTabSz="428625">
              <a:lnSpc>
                <a:spcPts val="2813"/>
              </a:lnSpc>
              <a:buClr>
                <a:srgbClr val="4472C4"/>
              </a:buClr>
            </a:pPr>
            <a:r>
              <a:rPr lang="en-US" sz="1600" b="1">
                <a:solidFill>
                  <a:schemeClr val="tx1">
                    <a:lumMod val="75000"/>
                    <a:lumOff val="25000"/>
                  </a:schemeClr>
                </a:solidFill>
                <a:latin typeface="Montserrat" pitchFamily="2" charset="0"/>
              </a:rPr>
              <a:t>Auditoriums, Large Venues</a:t>
            </a:r>
          </a:p>
        </p:txBody>
      </p:sp>
    </p:spTree>
    <p:extLst>
      <p:ext uri="{BB962C8B-B14F-4D97-AF65-F5344CB8AC3E}">
        <p14:creationId xmlns:p14="http://schemas.microsoft.com/office/powerpoint/2010/main" val="420005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73CE-231F-C4F4-1A61-D0BF3F1A213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E97CC1B-7CB5-B58D-1329-DC4356FDD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9465"/>
            <a:ext cx="12192000" cy="327947"/>
          </a:xfrm>
          <a:prstGeom prst="rect">
            <a:avLst/>
          </a:prstGeom>
          <a:ln>
            <a:noFill/>
          </a:ln>
        </p:spPr>
      </p:pic>
      <p:sp>
        <p:nvSpPr>
          <p:cNvPr id="3" name="TextBox 2">
            <a:extLst>
              <a:ext uri="{FF2B5EF4-FFF2-40B4-BE49-F238E27FC236}">
                <a16:creationId xmlns:a16="http://schemas.microsoft.com/office/drawing/2014/main" id="{7EACE771-CB69-B402-9D2E-4841D9F75CCA}"/>
              </a:ext>
            </a:extLst>
          </p:cNvPr>
          <p:cNvSpPr txBox="1"/>
          <p:nvPr/>
        </p:nvSpPr>
        <p:spPr>
          <a:xfrm>
            <a:off x="2154069" y="278153"/>
            <a:ext cx="7927064" cy="553998"/>
          </a:xfrm>
          <a:prstGeom prst="rect">
            <a:avLst/>
          </a:prstGeom>
          <a:noFill/>
        </p:spPr>
        <p:txBody>
          <a:bodyPr wrap="square" rtlCol="0">
            <a:spAutoFit/>
          </a:bodyPr>
          <a:lstStyle/>
          <a:p>
            <a:pPr algn="ctr" defTabSz="428625"/>
            <a:r>
              <a:rPr lang="en-US" sz="3000" b="1">
                <a:solidFill>
                  <a:prstClr val="black">
                    <a:lumMod val="65000"/>
                    <a:lumOff val="35000"/>
                  </a:prstClr>
                </a:solidFill>
                <a:latin typeface="Montserrat" pitchFamily="2" charset="0"/>
              </a:rPr>
              <a:t>Product Selection Guide</a:t>
            </a:r>
          </a:p>
        </p:txBody>
      </p:sp>
      <p:graphicFrame>
        <p:nvGraphicFramePr>
          <p:cNvPr id="12" name="Object 11">
            <a:extLst>
              <a:ext uri="{FF2B5EF4-FFF2-40B4-BE49-F238E27FC236}">
                <a16:creationId xmlns:a16="http://schemas.microsoft.com/office/drawing/2014/main" id="{C13CD5DA-C2ED-1DA7-AC4B-34D90024227F}"/>
              </a:ext>
            </a:extLst>
          </p:cNvPr>
          <p:cNvGraphicFramePr>
            <a:graphicFrameLocks noChangeAspect="1"/>
          </p:cNvGraphicFramePr>
          <p:nvPr>
            <p:extLst>
              <p:ext uri="{D42A27DB-BD31-4B8C-83A1-F6EECF244321}">
                <p14:modId xmlns:p14="http://schemas.microsoft.com/office/powerpoint/2010/main" val="2523144370"/>
              </p:ext>
            </p:extLst>
          </p:nvPr>
        </p:nvGraphicFramePr>
        <p:xfrm>
          <a:off x="304800" y="1834801"/>
          <a:ext cx="11422260" cy="4124325"/>
        </p:xfrm>
        <a:graphic>
          <a:graphicData uri="http://schemas.openxmlformats.org/presentationml/2006/ole">
            <mc:AlternateContent xmlns:mc="http://schemas.openxmlformats.org/markup-compatibility/2006">
              <mc:Choice xmlns:v="urn:schemas-microsoft-com:vml" Requires="v">
                <p:oleObj name="Worksheet" r:id="rId4" imgW="12717815" imgH="4587311" progId="Excel.Sheet.12">
                  <p:embed/>
                </p:oleObj>
              </mc:Choice>
              <mc:Fallback>
                <p:oleObj name="Worksheet" r:id="rId4" imgW="12717815" imgH="4587311" progId="Excel.Sheet.12">
                  <p:embed/>
                  <p:pic>
                    <p:nvPicPr>
                      <p:cNvPr id="12" name="Object 11">
                        <a:extLst>
                          <a:ext uri="{FF2B5EF4-FFF2-40B4-BE49-F238E27FC236}">
                            <a16:creationId xmlns:a16="http://schemas.microsoft.com/office/drawing/2014/main" id="{C13CD5DA-C2ED-1DA7-AC4B-34D90024227F}"/>
                          </a:ext>
                        </a:extLst>
                      </p:cNvPr>
                      <p:cNvPicPr/>
                      <p:nvPr/>
                    </p:nvPicPr>
                    <p:blipFill>
                      <a:blip r:embed="rId5"/>
                      <a:stretch>
                        <a:fillRect/>
                      </a:stretch>
                    </p:blipFill>
                    <p:spPr>
                      <a:xfrm>
                        <a:off x="304800" y="1834801"/>
                        <a:ext cx="11422260" cy="4124325"/>
                      </a:xfrm>
                      <a:prstGeom prst="rect">
                        <a:avLst/>
                      </a:prstGeom>
                    </p:spPr>
                  </p:pic>
                </p:oleObj>
              </mc:Fallback>
            </mc:AlternateContent>
          </a:graphicData>
        </a:graphic>
      </p:graphicFrame>
    </p:spTree>
    <p:extLst>
      <p:ext uri="{BB962C8B-B14F-4D97-AF65-F5344CB8AC3E}">
        <p14:creationId xmlns:p14="http://schemas.microsoft.com/office/powerpoint/2010/main" val="2144346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5DBA9B-E8F2-3FAC-639E-590FBA990670}"/>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D557478C-F936-4A31-2BD4-23F19D422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F43A05A-4EEA-3D8D-E08E-814E86050C5B}"/>
              </a:ext>
            </a:extLst>
          </p:cNvPr>
          <p:cNvPicPr>
            <a:picLocks noChangeAspect="1"/>
          </p:cNvPicPr>
          <p:nvPr/>
        </p:nvPicPr>
        <p:blipFill>
          <a:blip r:embed="rId3"/>
          <a:srcRect t="2975" b="20156"/>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3BF2A868-5654-4AC3-D1AA-D6F9F091F3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4C1F911F-07F6-A14B-A084-CE1A03DCD4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0EC7B30-E379-4C99-1432-00EFF334B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B8ED8C8-9C6F-9BCF-CA8A-8A54DEFC94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E53CBA8D-6450-CCE7-2C37-D231CCAA6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A3A6D6A9-A49B-F1A7-8000-1211EC140E6F}"/>
              </a:ext>
            </a:extLst>
          </p:cNvPr>
          <p:cNvSpPr txBox="1"/>
          <p:nvPr/>
        </p:nvSpPr>
        <p:spPr>
          <a:xfrm>
            <a:off x="0" y="5786243"/>
            <a:ext cx="12420295" cy="797270"/>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800" b="1">
                <a:solidFill>
                  <a:prstClr val="black">
                    <a:lumMod val="65000"/>
                    <a:lumOff val="35000"/>
                  </a:prstClr>
                </a:solidFill>
                <a:latin typeface="Montserrat" pitchFamily="2" charset="0"/>
              </a:rPr>
              <a:t>Section 2:  Design Configuration, Stacking, &amp; Suspension</a:t>
            </a:r>
          </a:p>
        </p:txBody>
      </p:sp>
    </p:spTree>
    <p:extLst>
      <p:ext uri="{BB962C8B-B14F-4D97-AF65-F5344CB8AC3E}">
        <p14:creationId xmlns:p14="http://schemas.microsoft.com/office/powerpoint/2010/main" val="1696306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C32C4-9A5A-178F-8FBD-2EAE750F634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FCC468B-5356-4B2E-EEDE-B6BCCB841614}"/>
              </a:ext>
            </a:extLst>
          </p:cNvPr>
          <p:cNvSpPr txBox="1"/>
          <p:nvPr/>
        </p:nvSpPr>
        <p:spPr>
          <a:xfrm>
            <a:off x="0" y="-67432"/>
            <a:ext cx="12192000" cy="1166601"/>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Panel Configuration: Hinged</a:t>
            </a:r>
          </a:p>
          <a:p>
            <a:pPr algn="ctr" defTabSz="428625"/>
            <a:endParaRPr lang="en-US" sz="2600" b="1">
              <a:solidFill>
                <a:prstClr val="black">
                  <a:lumMod val="65000"/>
                  <a:lumOff val="35000"/>
                </a:prstClr>
              </a:solidFill>
              <a:latin typeface="Montserrat" pitchFamily="2" charset="0"/>
            </a:endParaRPr>
          </a:p>
        </p:txBody>
      </p:sp>
      <p:pic>
        <p:nvPicPr>
          <p:cNvPr id="10" name="Picture 9">
            <a:extLst>
              <a:ext uri="{FF2B5EF4-FFF2-40B4-BE49-F238E27FC236}">
                <a16:creationId xmlns:a16="http://schemas.microsoft.com/office/drawing/2014/main" id="{739355E2-E48E-2C88-A147-E6275CA8E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3074" name="Picture 2">
            <a:extLst>
              <a:ext uri="{FF2B5EF4-FFF2-40B4-BE49-F238E27FC236}">
                <a16:creationId xmlns:a16="http://schemas.microsoft.com/office/drawing/2014/main" id="{ADB4914D-B8EA-B369-4DE6-64DBBF48E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37" y="1750058"/>
            <a:ext cx="2528035" cy="22070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wik-Wall 3030 Hinged paired panels">
            <a:extLst>
              <a:ext uri="{FF2B5EF4-FFF2-40B4-BE49-F238E27FC236}">
                <a16:creationId xmlns:a16="http://schemas.microsoft.com/office/drawing/2014/main" id="{AE958798-ED9C-962D-C7CB-C9971A6BD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676400"/>
            <a:ext cx="6935363" cy="4678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774EE3-F8BE-CD21-0944-578F860321C1}"/>
              </a:ext>
            </a:extLst>
          </p:cNvPr>
          <p:cNvPicPr>
            <a:picLocks noChangeAspect="1"/>
          </p:cNvPicPr>
          <p:nvPr/>
        </p:nvPicPr>
        <p:blipFill>
          <a:blip r:embed="rId6"/>
          <a:stretch>
            <a:fillRect/>
          </a:stretch>
        </p:blipFill>
        <p:spPr>
          <a:xfrm>
            <a:off x="400423" y="4184612"/>
            <a:ext cx="2606118" cy="2282428"/>
          </a:xfrm>
          <a:prstGeom prst="rect">
            <a:avLst/>
          </a:prstGeom>
        </p:spPr>
      </p:pic>
      <p:sp>
        <p:nvSpPr>
          <p:cNvPr id="6" name="TextBox 5">
            <a:extLst>
              <a:ext uri="{FF2B5EF4-FFF2-40B4-BE49-F238E27FC236}">
                <a16:creationId xmlns:a16="http://schemas.microsoft.com/office/drawing/2014/main" id="{63701D3F-95F1-E377-D2D3-9D0E9272FCFC}"/>
              </a:ext>
            </a:extLst>
          </p:cNvPr>
          <p:cNvSpPr txBox="1"/>
          <p:nvPr/>
        </p:nvSpPr>
        <p:spPr>
          <a:xfrm>
            <a:off x="3006541" y="2581733"/>
            <a:ext cx="2667000" cy="923330"/>
          </a:xfrm>
          <a:prstGeom prst="rect">
            <a:avLst/>
          </a:prstGeom>
          <a:noFill/>
        </p:spPr>
        <p:txBody>
          <a:bodyPr wrap="square" rtlCol="0">
            <a:spAutoFit/>
          </a:bodyPr>
          <a:lstStyle/>
          <a:p>
            <a:pPr lvl="0"/>
            <a:r>
              <a:rPr lang="en-US">
                <a:solidFill>
                  <a:schemeClr val="tx1">
                    <a:lumMod val="75000"/>
                    <a:lumOff val="25000"/>
                  </a:schemeClr>
                </a:solidFill>
                <a:latin typeface="Montserrat" pitchFamily="2" charset="0"/>
              </a:rPr>
              <a:t>Straight Line, </a:t>
            </a:r>
          </a:p>
          <a:p>
            <a:pPr lvl="0"/>
            <a:r>
              <a:rPr lang="en-US">
                <a:solidFill>
                  <a:schemeClr val="tx1">
                    <a:lumMod val="75000"/>
                    <a:lumOff val="25000"/>
                  </a:schemeClr>
                </a:solidFill>
                <a:latin typeface="Montserrat" pitchFamily="2" charset="0"/>
              </a:rPr>
              <a:t>Center Stack</a:t>
            </a:r>
          </a:p>
          <a:p>
            <a:pPr lvl="0"/>
            <a:endParaRPr lang="en-US"/>
          </a:p>
        </p:txBody>
      </p:sp>
      <p:sp>
        <p:nvSpPr>
          <p:cNvPr id="7" name="TextBox 6">
            <a:extLst>
              <a:ext uri="{FF2B5EF4-FFF2-40B4-BE49-F238E27FC236}">
                <a16:creationId xmlns:a16="http://schemas.microsoft.com/office/drawing/2014/main" id="{1BE5BDAC-D1D1-9855-87D3-14FB4EA3B200}"/>
              </a:ext>
            </a:extLst>
          </p:cNvPr>
          <p:cNvSpPr txBox="1"/>
          <p:nvPr/>
        </p:nvSpPr>
        <p:spPr>
          <a:xfrm>
            <a:off x="3006541" y="4864161"/>
            <a:ext cx="2667000" cy="923330"/>
          </a:xfrm>
          <a:prstGeom prst="rect">
            <a:avLst/>
          </a:prstGeom>
          <a:noFill/>
        </p:spPr>
        <p:txBody>
          <a:bodyPr wrap="square" rtlCol="0">
            <a:spAutoFit/>
          </a:bodyPr>
          <a:lstStyle/>
          <a:p>
            <a:pPr lvl="0"/>
            <a:r>
              <a:rPr lang="en-US">
                <a:solidFill>
                  <a:schemeClr val="tx1">
                    <a:lumMod val="75000"/>
                    <a:lumOff val="25000"/>
                  </a:schemeClr>
                </a:solidFill>
                <a:latin typeface="Montserrat" pitchFamily="2" charset="0"/>
              </a:rPr>
              <a:t>Continuously </a:t>
            </a:r>
          </a:p>
          <a:p>
            <a:pPr lvl="0"/>
            <a:r>
              <a:rPr lang="en-US">
                <a:solidFill>
                  <a:schemeClr val="tx1">
                    <a:lumMod val="75000"/>
                    <a:lumOff val="25000"/>
                  </a:schemeClr>
                </a:solidFill>
                <a:latin typeface="Montserrat" pitchFamily="2" charset="0"/>
              </a:rPr>
              <a:t>Hinged</a:t>
            </a:r>
          </a:p>
          <a:p>
            <a:pPr lvl="0"/>
            <a:endParaRPr lang="en-US"/>
          </a:p>
        </p:txBody>
      </p:sp>
    </p:spTree>
    <p:extLst>
      <p:ext uri="{BB962C8B-B14F-4D97-AF65-F5344CB8AC3E}">
        <p14:creationId xmlns:p14="http://schemas.microsoft.com/office/powerpoint/2010/main" val="1165986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0CEF6-5A64-F9F1-D81A-FAD945292B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75ABEA-B7FB-15AA-69F7-7903D81B50F2}"/>
              </a:ext>
            </a:extLst>
          </p:cNvPr>
          <p:cNvSpPr txBox="1"/>
          <p:nvPr/>
        </p:nvSpPr>
        <p:spPr>
          <a:xfrm>
            <a:off x="625255" y="1852461"/>
            <a:ext cx="9852494" cy="1200329"/>
          </a:xfrm>
          <a:prstGeom prst="rect">
            <a:avLst/>
          </a:prstGeom>
          <a:noFill/>
        </p:spPr>
        <p:txBody>
          <a:bodyPr wrap="square" rtlCol="0">
            <a:spAutoFit/>
          </a:bodyPr>
          <a:lstStyle/>
          <a:p>
            <a:pPr lvl="0"/>
            <a:r>
              <a:rPr lang="en-US" b="1" u="sng">
                <a:solidFill>
                  <a:schemeClr val="tx1">
                    <a:lumMod val="75000"/>
                    <a:lumOff val="25000"/>
                  </a:schemeClr>
                </a:solidFill>
                <a:latin typeface="Montserrat" pitchFamily="2" charset="0"/>
              </a:rPr>
              <a:t>Curve &amp; Divert</a:t>
            </a:r>
          </a:p>
          <a:p>
            <a:pPr lvl="0"/>
            <a:endParaRPr lang="en-US">
              <a:solidFill>
                <a:schemeClr val="tx1">
                  <a:lumMod val="75000"/>
                  <a:lumOff val="25000"/>
                </a:schemeClr>
              </a:solidFill>
              <a:latin typeface="Montserrat" pitchFamily="2" charset="0"/>
            </a:endParaRPr>
          </a:p>
          <a:p>
            <a:pPr lvl="0"/>
            <a:r>
              <a:rPr lang="en-US">
                <a:solidFill>
                  <a:schemeClr val="tx1">
                    <a:lumMod val="75000"/>
                    <a:lumOff val="25000"/>
                  </a:schemeClr>
                </a:solidFill>
                <a:latin typeface="Montserrat" pitchFamily="2" charset="0"/>
              </a:rPr>
              <a:t>Radius track and programmed carriers</a:t>
            </a:r>
          </a:p>
          <a:p>
            <a:pPr lvl="0"/>
            <a:endParaRPr lang="en-US"/>
          </a:p>
        </p:txBody>
      </p:sp>
      <p:sp>
        <p:nvSpPr>
          <p:cNvPr id="5" name="TextBox 4">
            <a:extLst>
              <a:ext uri="{FF2B5EF4-FFF2-40B4-BE49-F238E27FC236}">
                <a16:creationId xmlns:a16="http://schemas.microsoft.com/office/drawing/2014/main" id="{00BA1568-D6AD-92D4-28F1-203757EEE9AB}"/>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Panel Configuration: Individual Panels</a:t>
            </a:r>
          </a:p>
        </p:txBody>
      </p:sp>
      <p:pic>
        <p:nvPicPr>
          <p:cNvPr id="10" name="Picture 9">
            <a:extLst>
              <a:ext uri="{FF2B5EF4-FFF2-40B4-BE49-F238E27FC236}">
                <a16:creationId xmlns:a16="http://schemas.microsoft.com/office/drawing/2014/main" id="{54AFCB58-6212-3F6C-9F7B-7F84132DD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11" name="Picture 10">
            <a:extLst>
              <a:ext uri="{FF2B5EF4-FFF2-40B4-BE49-F238E27FC236}">
                <a16:creationId xmlns:a16="http://schemas.microsoft.com/office/drawing/2014/main" id="{5776982A-234D-4D31-1549-E887274C4949}"/>
              </a:ext>
            </a:extLst>
          </p:cNvPr>
          <p:cNvPicPr>
            <a:picLocks noChangeAspect="1"/>
          </p:cNvPicPr>
          <p:nvPr/>
        </p:nvPicPr>
        <p:blipFill>
          <a:blip r:embed="rId3"/>
          <a:stretch>
            <a:fillRect/>
          </a:stretch>
        </p:blipFill>
        <p:spPr>
          <a:xfrm>
            <a:off x="1524000" y="3083334"/>
            <a:ext cx="3519246" cy="3091990"/>
          </a:xfrm>
          <a:prstGeom prst="rect">
            <a:avLst/>
          </a:prstGeom>
        </p:spPr>
      </p:pic>
      <p:pic>
        <p:nvPicPr>
          <p:cNvPr id="13" name="Picture 12">
            <a:extLst>
              <a:ext uri="{FF2B5EF4-FFF2-40B4-BE49-F238E27FC236}">
                <a16:creationId xmlns:a16="http://schemas.microsoft.com/office/drawing/2014/main" id="{936DFCF4-25C8-CDB5-110E-133BA603EFCC}"/>
              </a:ext>
            </a:extLst>
          </p:cNvPr>
          <p:cNvPicPr>
            <a:picLocks noChangeAspect="1"/>
          </p:cNvPicPr>
          <p:nvPr/>
        </p:nvPicPr>
        <p:blipFill>
          <a:blip r:embed="rId4"/>
          <a:srcRect t="1421" b="18452"/>
          <a:stretch>
            <a:fillRect/>
          </a:stretch>
        </p:blipFill>
        <p:spPr>
          <a:xfrm>
            <a:off x="7543800" y="1835734"/>
            <a:ext cx="3987633" cy="4791832"/>
          </a:xfrm>
          <a:prstGeom prst="rect">
            <a:avLst/>
          </a:prstGeom>
        </p:spPr>
      </p:pic>
    </p:spTree>
    <p:extLst>
      <p:ext uri="{BB962C8B-B14F-4D97-AF65-F5344CB8AC3E}">
        <p14:creationId xmlns:p14="http://schemas.microsoft.com/office/powerpoint/2010/main" val="272980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74B-73F5-52A1-5F86-775A55D8A3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D7E42A-C698-5777-D7F7-C406D64DD6E1}"/>
              </a:ext>
            </a:extLst>
          </p:cNvPr>
          <p:cNvSpPr txBox="1"/>
          <p:nvPr/>
        </p:nvSpPr>
        <p:spPr>
          <a:xfrm>
            <a:off x="457200" y="1772947"/>
            <a:ext cx="9852494" cy="646331"/>
          </a:xfrm>
          <a:prstGeom prst="rect">
            <a:avLst/>
          </a:prstGeom>
          <a:noFill/>
        </p:spPr>
        <p:txBody>
          <a:bodyPr wrap="square" rtlCol="0">
            <a:spAutoFit/>
          </a:bodyPr>
          <a:lstStyle/>
          <a:p>
            <a:pPr lvl="0"/>
            <a:r>
              <a:rPr lang="en-US" b="1" u="sng">
                <a:solidFill>
                  <a:schemeClr val="tx1">
                    <a:lumMod val="75000"/>
                    <a:lumOff val="25000"/>
                  </a:schemeClr>
                </a:solidFill>
                <a:latin typeface="Montserrat" pitchFamily="2" charset="0"/>
              </a:rPr>
              <a:t>Offset Stack, Remote Stack </a:t>
            </a:r>
          </a:p>
          <a:p>
            <a:pPr lvl="0"/>
            <a:endParaRPr lang="en-US"/>
          </a:p>
        </p:txBody>
      </p:sp>
      <p:sp>
        <p:nvSpPr>
          <p:cNvPr id="5" name="TextBox 4">
            <a:extLst>
              <a:ext uri="{FF2B5EF4-FFF2-40B4-BE49-F238E27FC236}">
                <a16:creationId xmlns:a16="http://schemas.microsoft.com/office/drawing/2014/main" id="{17E7AAD2-D17A-8A84-9855-6FAD1F2D0186}"/>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Panel Configuration: Individual Panels</a:t>
            </a:r>
          </a:p>
        </p:txBody>
      </p:sp>
      <p:pic>
        <p:nvPicPr>
          <p:cNvPr id="10" name="Picture 9">
            <a:extLst>
              <a:ext uri="{FF2B5EF4-FFF2-40B4-BE49-F238E27FC236}">
                <a16:creationId xmlns:a16="http://schemas.microsoft.com/office/drawing/2014/main" id="{AFEA5CEF-F8F8-B3C1-3B63-70C7E8A6D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11" name="Picture 10">
            <a:extLst>
              <a:ext uri="{FF2B5EF4-FFF2-40B4-BE49-F238E27FC236}">
                <a16:creationId xmlns:a16="http://schemas.microsoft.com/office/drawing/2014/main" id="{99F5EA51-2F20-FE5B-DC85-7B3002C3C4E8}"/>
              </a:ext>
            </a:extLst>
          </p:cNvPr>
          <p:cNvPicPr>
            <a:picLocks noChangeAspect="1"/>
          </p:cNvPicPr>
          <p:nvPr/>
        </p:nvPicPr>
        <p:blipFill>
          <a:blip r:embed="rId3"/>
          <a:stretch>
            <a:fillRect/>
          </a:stretch>
        </p:blipFill>
        <p:spPr>
          <a:xfrm>
            <a:off x="914400" y="2494144"/>
            <a:ext cx="3519246" cy="3091990"/>
          </a:xfrm>
          <a:prstGeom prst="rect">
            <a:avLst/>
          </a:prstGeom>
        </p:spPr>
      </p:pic>
      <p:pic>
        <p:nvPicPr>
          <p:cNvPr id="3" name="Picture 2">
            <a:extLst>
              <a:ext uri="{FF2B5EF4-FFF2-40B4-BE49-F238E27FC236}">
                <a16:creationId xmlns:a16="http://schemas.microsoft.com/office/drawing/2014/main" id="{15ABA13F-8ADE-8F8F-3580-FAA9889BC842}"/>
              </a:ext>
            </a:extLst>
          </p:cNvPr>
          <p:cNvPicPr>
            <a:picLocks noChangeAspect="1"/>
          </p:cNvPicPr>
          <p:nvPr/>
        </p:nvPicPr>
        <p:blipFill>
          <a:blip r:embed="rId4"/>
          <a:stretch>
            <a:fillRect/>
          </a:stretch>
        </p:blipFill>
        <p:spPr>
          <a:xfrm>
            <a:off x="5495047" y="1797108"/>
            <a:ext cx="5981416" cy="4486062"/>
          </a:xfrm>
          <a:prstGeom prst="rect">
            <a:avLst/>
          </a:prstGeom>
        </p:spPr>
      </p:pic>
    </p:spTree>
    <p:extLst>
      <p:ext uri="{BB962C8B-B14F-4D97-AF65-F5344CB8AC3E}">
        <p14:creationId xmlns:p14="http://schemas.microsoft.com/office/powerpoint/2010/main" val="2640796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48B9B-3E33-42AD-D1D6-156089275673}"/>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2B6890A9-FAF1-84A2-5DB4-F3074C10BE3B}"/>
              </a:ext>
            </a:extLst>
          </p:cNvPr>
          <p:cNvSpPr txBox="1"/>
          <p:nvPr/>
        </p:nvSpPr>
        <p:spPr>
          <a:xfrm>
            <a:off x="3516450" y="1737318"/>
            <a:ext cx="5159099"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Committed to Excellence Since 1961</a:t>
            </a:r>
          </a:p>
        </p:txBody>
      </p:sp>
      <p:pic>
        <p:nvPicPr>
          <p:cNvPr id="2" name="Picture 1">
            <a:hlinkClick r:id="rId3"/>
            <a:extLst>
              <a:ext uri="{FF2B5EF4-FFF2-40B4-BE49-F238E27FC236}">
                <a16:creationId xmlns:a16="http://schemas.microsoft.com/office/drawing/2014/main" id="{11DB41D2-EA43-A46A-54A3-6332D0C686FE}"/>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2B5425C6-95F6-8B83-03D2-3D19294B9663}"/>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4CBC7427-A7F1-5CA9-089A-F832EEECB517}"/>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7" name="TextBox 6">
              <a:extLst>
                <a:ext uri="{FF2B5EF4-FFF2-40B4-BE49-F238E27FC236}">
                  <a16:creationId xmlns:a16="http://schemas.microsoft.com/office/drawing/2014/main" id="{2FB5681A-18A8-27FE-5045-EEE62DE07A02}"/>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0" name="Picture 9">
              <a:extLst>
                <a:ext uri="{FF2B5EF4-FFF2-40B4-BE49-F238E27FC236}">
                  <a16:creationId xmlns:a16="http://schemas.microsoft.com/office/drawing/2014/main" id="{EC70ECDA-D84D-E68B-09A2-C67B88869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pic>
        <p:nvPicPr>
          <p:cNvPr id="6" name="Picture 5">
            <a:extLst>
              <a:ext uri="{FF2B5EF4-FFF2-40B4-BE49-F238E27FC236}">
                <a16:creationId xmlns:a16="http://schemas.microsoft.com/office/drawing/2014/main" id="{026F72FD-448E-C1FB-C398-ECC3F69ADBEB}"/>
              </a:ext>
            </a:extLst>
          </p:cNvPr>
          <p:cNvPicPr>
            <a:picLocks noChangeAspect="1"/>
          </p:cNvPicPr>
          <p:nvPr/>
        </p:nvPicPr>
        <p:blipFill>
          <a:blip r:embed="rId6"/>
          <a:stretch>
            <a:fillRect/>
          </a:stretch>
        </p:blipFill>
        <p:spPr>
          <a:xfrm>
            <a:off x="439648" y="3725782"/>
            <a:ext cx="2044925" cy="1314303"/>
          </a:xfrm>
          <a:prstGeom prst="rect">
            <a:avLst/>
          </a:prstGeom>
        </p:spPr>
      </p:pic>
      <p:pic>
        <p:nvPicPr>
          <p:cNvPr id="9" name="Picture 8">
            <a:extLst>
              <a:ext uri="{FF2B5EF4-FFF2-40B4-BE49-F238E27FC236}">
                <a16:creationId xmlns:a16="http://schemas.microsoft.com/office/drawing/2014/main" id="{183A10BB-5375-5527-F8EF-26C283EEE518}"/>
              </a:ext>
            </a:extLst>
          </p:cNvPr>
          <p:cNvPicPr>
            <a:picLocks noChangeAspect="1"/>
          </p:cNvPicPr>
          <p:nvPr/>
        </p:nvPicPr>
        <p:blipFill>
          <a:blip r:embed="rId7"/>
          <a:stretch>
            <a:fillRect/>
          </a:stretch>
        </p:blipFill>
        <p:spPr>
          <a:xfrm>
            <a:off x="439648" y="5145506"/>
            <a:ext cx="2044926" cy="1324881"/>
          </a:xfrm>
          <a:prstGeom prst="rect">
            <a:avLst/>
          </a:prstGeom>
        </p:spPr>
      </p:pic>
      <p:pic>
        <p:nvPicPr>
          <p:cNvPr id="12" name="Picture 11">
            <a:extLst>
              <a:ext uri="{FF2B5EF4-FFF2-40B4-BE49-F238E27FC236}">
                <a16:creationId xmlns:a16="http://schemas.microsoft.com/office/drawing/2014/main" id="{B6339F37-D6D1-7E66-B81A-55B1385E6B85}"/>
              </a:ext>
            </a:extLst>
          </p:cNvPr>
          <p:cNvPicPr>
            <a:picLocks noChangeAspect="1"/>
          </p:cNvPicPr>
          <p:nvPr/>
        </p:nvPicPr>
        <p:blipFill>
          <a:blip r:embed="rId8"/>
          <a:stretch>
            <a:fillRect/>
          </a:stretch>
        </p:blipFill>
        <p:spPr>
          <a:xfrm>
            <a:off x="439649" y="2303429"/>
            <a:ext cx="2044926" cy="1316932"/>
          </a:xfrm>
          <a:prstGeom prst="rect">
            <a:avLst/>
          </a:prstGeom>
        </p:spPr>
      </p:pic>
      <p:sp>
        <p:nvSpPr>
          <p:cNvPr id="13" name="TextBox 12">
            <a:extLst>
              <a:ext uri="{FF2B5EF4-FFF2-40B4-BE49-F238E27FC236}">
                <a16:creationId xmlns:a16="http://schemas.microsoft.com/office/drawing/2014/main" id="{58074E43-A1CD-3B5A-472E-A6BE97AF437F}"/>
              </a:ext>
            </a:extLst>
          </p:cNvPr>
          <p:cNvSpPr txBox="1"/>
          <p:nvPr/>
        </p:nvSpPr>
        <p:spPr>
          <a:xfrm>
            <a:off x="2736555" y="2370619"/>
            <a:ext cx="8274942" cy="1487715"/>
          </a:xfrm>
          <a:prstGeom prst="rect">
            <a:avLst/>
          </a:prstGeom>
          <a:noFill/>
        </p:spPr>
        <p:txBody>
          <a:bodyPr wrap="square" rtlCol="0">
            <a:spAutoFit/>
          </a:bodyPr>
          <a:lstStyle/>
          <a:p>
            <a:pPr defTabSz="428625">
              <a:lnSpc>
                <a:spcPts val="1313"/>
              </a:lnSpc>
              <a:buClr>
                <a:srgbClr val="4472C4"/>
              </a:buClr>
            </a:pPr>
            <a:endParaRPr lang="en-US" sz="1031">
              <a:solidFill>
                <a:prstClr val="black"/>
              </a:solidFill>
              <a:latin typeface="Montserrat" pitchFamily="2" charset="0"/>
            </a:endParaRPr>
          </a:p>
          <a:p>
            <a:pPr defTabSz="428625">
              <a:lnSpc>
                <a:spcPts val="2813"/>
              </a:lnSpc>
              <a:buClr>
                <a:srgbClr val="4472C4"/>
              </a:buClr>
            </a:pPr>
            <a:r>
              <a:rPr lang="en-US" sz="1500">
                <a:solidFill>
                  <a:prstClr val="black"/>
                </a:solidFill>
                <a:latin typeface="Montserrat" pitchFamily="2" charset="0"/>
              </a:rPr>
              <a:t>Committed to leading the industry in high-value product innovation, sound control, product availability.</a:t>
            </a:r>
          </a:p>
          <a:p>
            <a:pPr marL="160734" indent="-160734" defTabSz="428625">
              <a:lnSpc>
                <a:spcPts val="2813"/>
              </a:lnSpc>
              <a:buClr>
                <a:srgbClr val="4472C4"/>
              </a:buClr>
              <a:buFont typeface="Arial" panose="020B0604020202020204" pitchFamily="34" charset="0"/>
              <a:buChar char="•"/>
            </a:pPr>
            <a:endParaRPr lang="en-US" sz="1313">
              <a:solidFill>
                <a:prstClr val="black"/>
              </a:solidFill>
              <a:latin typeface="Montserrat" pitchFamily="2" charset="0"/>
            </a:endParaRPr>
          </a:p>
          <a:p>
            <a:pPr defTabSz="428625">
              <a:buClr>
                <a:srgbClr val="4472C4"/>
              </a:buClr>
            </a:pPr>
            <a:endParaRPr lang="en-US" sz="984">
              <a:solidFill>
                <a:prstClr val="black"/>
              </a:solidFill>
              <a:latin typeface="Montserrat" pitchFamily="2" charset="0"/>
            </a:endParaRPr>
          </a:p>
        </p:txBody>
      </p:sp>
      <p:sp>
        <p:nvSpPr>
          <p:cNvPr id="15" name="TextBox 14">
            <a:extLst>
              <a:ext uri="{FF2B5EF4-FFF2-40B4-BE49-F238E27FC236}">
                <a16:creationId xmlns:a16="http://schemas.microsoft.com/office/drawing/2014/main" id="{15E94B78-36A1-F501-F370-7DF0FB8C4192}"/>
              </a:ext>
            </a:extLst>
          </p:cNvPr>
          <p:cNvSpPr txBox="1"/>
          <p:nvPr/>
        </p:nvSpPr>
        <p:spPr>
          <a:xfrm>
            <a:off x="2744159" y="3844581"/>
            <a:ext cx="8274942" cy="1487715"/>
          </a:xfrm>
          <a:prstGeom prst="rect">
            <a:avLst/>
          </a:prstGeom>
          <a:noFill/>
        </p:spPr>
        <p:txBody>
          <a:bodyPr wrap="square" rtlCol="0">
            <a:spAutoFit/>
          </a:bodyPr>
          <a:lstStyle/>
          <a:p>
            <a:pPr defTabSz="428625">
              <a:lnSpc>
                <a:spcPts val="1313"/>
              </a:lnSpc>
              <a:buClr>
                <a:srgbClr val="4472C4"/>
              </a:buClr>
            </a:pPr>
            <a:endParaRPr lang="en-US" sz="1031">
              <a:solidFill>
                <a:prstClr val="black"/>
              </a:solidFill>
              <a:latin typeface="Montserrat" pitchFamily="2" charset="0"/>
            </a:endParaRPr>
          </a:p>
          <a:p>
            <a:pPr defTabSz="428625">
              <a:lnSpc>
                <a:spcPts val="2813"/>
              </a:lnSpc>
              <a:buClr>
                <a:srgbClr val="4472C4"/>
              </a:buClr>
            </a:pPr>
            <a:r>
              <a:rPr lang="en-US" sz="1500">
                <a:solidFill>
                  <a:prstClr val="black"/>
                </a:solidFill>
                <a:latin typeface="Montserrat" pitchFamily="2" charset="0"/>
              </a:rPr>
              <a:t>U.S. Distribution in every state and 18 countries around the world.  High level product and industry knowledge and capabilities.</a:t>
            </a:r>
          </a:p>
          <a:p>
            <a:pPr marL="160734" indent="-160734" defTabSz="428625">
              <a:lnSpc>
                <a:spcPts val="2813"/>
              </a:lnSpc>
              <a:buClr>
                <a:srgbClr val="4472C4"/>
              </a:buClr>
              <a:buFont typeface="Arial" panose="020B0604020202020204" pitchFamily="34" charset="0"/>
              <a:buChar char="•"/>
            </a:pPr>
            <a:endParaRPr lang="en-US" sz="1313" u="sng">
              <a:solidFill>
                <a:prstClr val="black"/>
              </a:solidFill>
              <a:latin typeface="Montserrat" pitchFamily="2" charset="0"/>
            </a:endParaRPr>
          </a:p>
          <a:p>
            <a:pPr defTabSz="428625">
              <a:buClr>
                <a:srgbClr val="4472C4"/>
              </a:buClr>
            </a:pPr>
            <a:endParaRPr lang="en-US" sz="984">
              <a:solidFill>
                <a:prstClr val="black"/>
              </a:solidFill>
              <a:latin typeface="Montserrat" pitchFamily="2" charset="0"/>
            </a:endParaRPr>
          </a:p>
        </p:txBody>
      </p:sp>
      <p:sp>
        <p:nvSpPr>
          <p:cNvPr id="18" name="TextBox 17">
            <a:extLst>
              <a:ext uri="{FF2B5EF4-FFF2-40B4-BE49-F238E27FC236}">
                <a16:creationId xmlns:a16="http://schemas.microsoft.com/office/drawing/2014/main" id="{B2B6F3B7-E400-F82C-91A8-35C7D5C74F23}"/>
              </a:ext>
            </a:extLst>
          </p:cNvPr>
          <p:cNvSpPr txBox="1"/>
          <p:nvPr/>
        </p:nvSpPr>
        <p:spPr>
          <a:xfrm>
            <a:off x="2744159" y="5145506"/>
            <a:ext cx="8274942" cy="1487715"/>
          </a:xfrm>
          <a:prstGeom prst="rect">
            <a:avLst/>
          </a:prstGeom>
          <a:noFill/>
        </p:spPr>
        <p:txBody>
          <a:bodyPr wrap="square" rtlCol="0">
            <a:spAutoFit/>
          </a:bodyPr>
          <a:lstStyle/>
          <a:p>
            <a:pPr defTabSz="428625">
              <a:lnSpc>
                <a:spcPts val="1313"/>
              </a:lnSpc>
              <a:buClr>
                <a:srgbClr val="4472C4"/>
              </a:buClr>
            </a:pPr>
            <a:endParaRPr lang="en-US" sz="1031">
              <a:solidFill>
                <a:prstClr val="black"/>
              </a:solidFill>
              <a:latin typeface="Montserrat" pitchFamily="2" charset="0"/>
            </a:endParaRPr>
          </a:p>
          <a:p>
            <a:pPr defTabSz="428625">
              <a:lnSpc>
                <a:spcPts val="2813"/>
              </a:lnSpc>
              <a:buClr>
                <a:srgbClr val="4472C4"/>
              </a:buClr>
            </a:pPr>
            <a:r>
              <a:rPr lang="en-US" sz="1500">
                <a:solidFill>
                  <a:prstClr val="black"/>
                </a:solidFill>
                <a:latin typeface="Montserrat" pitchFamily="2" charset="0"/>
              </a:rPr>
              <a:t>World-class service, earned trust of architects, builders and design professionals, best production lead times and most comprehensive and responsive customer service.</a:t>
            </a:r>
          </a:p>
          <a:p>
            <a:pPr marL="160734" indent="-160734" defTabSz="428625">
              <a:lnSpc>
                <a:spcPts val="2813"/>
              </a:lnSpc>
              <a:buClr>
                <a:srgbClr val="4472C4"/>
              </a:buClr>
              <a:buFont typeface="Arial" panose="020B0604020202020204" pitchFamily="34" charset="0"/>
              <a:buChar char="•"/>
            </a:pPr>
            <a:endParaRPr lang="en-US" sz="1313">
              <a:solidFill>
                <a:prstClr val="black"/>
              </a:solidFill>
              <a:latin typeface="Montserrat" pitchFamily="2" charset="0"/>
            </a:endParaRPr>
          </a:p>
          <a:p>
            <a:pPr defTabSz="428625">
              <a:buClr>
                <a:srgbClr val="4472C4"/>
              </a:buClr>
            </a:pPr>
            <a:endParaRPr lang="en-US" sz="984">
              <a:solidFill>
                <a:prstClr val="black"/>
              </a:solidFill>
              <a:latin typeface="Montserrat" pitchFamily="2" charset="0"/>
            </a:endParaRPr>
          </a:p>
        </p:txBody>
      </p:sp>
    </p:spTree>
    <p:extLst>
      <p:ext uri="{BB962C8B-B14F-4D97-AF65-F5344CB8AC3E}">
        <p14:creationId xmlns:p14="http://schemas.microsoft.com/office/powerpoint/2010/main" val="144398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456EA-C3A6-E1B6-2AFE-05402AE938E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ED47F7F-530C-362F-F345-2A94274D7970}"/>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Panel Configuration: Individual Panels</a:t>
            </a:r>
          </a:p>
        </p:txBody>
      </p:sp>
      <p:pic>
        <p:nvPicPr>
          <p:cNvPr id="10" name="Picture 9">
            <a:extLst>
              <a:ext uri="{FF2B5EF4-FFF2-40B4-BE49-F238E27FC236}">
                <a16:creationId xmlns:a16="http://schemas.microsoft.com/office/drawing/2014/main" id="{B7B10958-A97D-B2D1-5BBF-257E9040E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3" name="Picture 2">
            <a:extLst>
              <a:ext uri="{FF2B5EF4-FFF2-40B4-BE49-F238E27FC236}">
                <a16:creationId xmlns:a16="http://schemas.microsoft.com/office/drawing/2014/main" id="{6FEB4C95-55DD-9388-63A9-6C2B8FE569E8}"/>
              </a:ext>
            </a:extLst>
          </p:cNvPr>
          <p:cNvPicPr>
            <a:picLocks noChangeAspect="1"/>
          </p:cNvPicPr>
          <p:nvPr/>
        </p:nvPicPr>
        <p:blipFill>
          <a:blip r:embed="rId4"/>
          <a:stretch>
            <a:fillRect/>
          </a:stretch>
        </p:blipFill>
        <p:spPr>
          <a:xfrm>
            <a:off x="3581400" y="1385958"/>
            <a:ext cx="8490182" cy="4800600"/>
          </a:xfrm>
          <a:prstGeom prst="rect">
            <a:avLst/>
          </a:prstGeom>
        </p:spPr>
      </p:pic>
      <p:sp>
        <p:nvSpPr>
          <p:cNvPr id="4" name="TextBox 3">
            <a:extLst>
              <a:ext uri="{FF2B5EF4-FFF2-40B4-BE49-F238E27FC236}">
                <a16:creationId xmlns:a16="http://schemas.microsoft.com/office/drawing/2014/main" id="{270C218A-558D-509C-5124-B2FC6392B5EC}"/>
              </a:ext>
            </a:extLst>
          </p:cNvPr>
          <p:cNvSpPr txBox="1"/>
          <p:nvPr/>
        </p:nvSpPr>
        <p:spPr>
          <a:xfrm>
            <a:off x="473535" y="1524000"/>
            <a:ext cx="9852494" cy="1754326"/>
          </a:xfrm>
          <a:prstGeom prst="rect">
            <a:avLst/>
          </a:prstGeom>
          <a:noFill/>
        </p:spPr>
        <p:txBody>
          <a:bodyPr wrap="square" rtlCol="0">
            <a:spAutoFit/>
          </a:bodyPr>
          <a:lstStyle/>
          <a:p>
            <a:pPr lvl="0"/>
            <a:r>
              <a:rPr lang="en-US" b="1" u="sng">
                <a:solidFill>
                  <a:schemeClr val="tx1">
                    <a:lumMod val="75000"/>
                    <a:lumOff val="25000"/>
                  </a:schemeClr>
                </a:solidFill>
                <a:latin typeface="Montserrat" pitchFamily="2" charset="0"/>
              </a:rPr>
              <a:t>Multi-Directional</a:t>
            </a:r>
            <a:r>
              <a:rPr lang="en-US" b="1">
                <a:solidFill>
                  <a:schemeClr val="tx1">
                    <a:lumMod val="75000"/>
                    <a:lumOff val="25000"/>
                  </a:schemeClr>
                </a:solidFill>
                <a:latin typeface="Montserrat" pitchFamily="2" charset="0"/>
              </a:rPr>
              <a:t>  </a:t>
            </a:r>
          </a:p>
          <a:p>
            <a:pPr lvl="0"/>
            <a:endParaRPr lang="en-US">
              <a:solidFill>
                <a:schemeClr val="tx1">
                  <a:lumMod val="75000"/>
                  <a:lumOff val="25000"/>
                </a:schemeClr>
              </a:solidFill>
              <a:latin typeface="Montserrat" pitchFamily="2" charset="0"/>
            </a:endParaRPr>
          </a:p>
          <a:p>
            <a:pPr lvl="0"/>
            <a:r>
              <a:rPr lang="en-US">
                <a:solidFill>
                  <a:schemeClr val="tx1">
                    <a:lumMod val="75000"/>
                    <a:lumOff val="25000"/>
                  </a:schemeClr>
                </a:solidFill>
                <a:latin typeface="Montserrat" pitchFamily="2" charset="0"/>
              </a:rPr>
              <a:t>Track with 90-degree </a:t>
            </a:r>
          </a:p>
          <a:p>
            <a:pPr lvl="0"/>
            <a:endParaRPr lang="en-US">
              <a:solidFill>
                <a:schemeClr val="tx1">
                  <a:lumMod val="75000"/>
                  <a:lumOff val="25000"/>
                </a:schemeClr>
              </a:solidFill>
              <a:latin typeface="Montserrat" pitchFamily="2" charset="0"/>
            </a:endParaRPr>
          </a:p>
          <a:p>
            <a:pPr lvl="0"/>
            <a:r>
              <a:rPr lang="en-US">
                <a:solidFill>
                  <a:schemeClr val="tx1">
                    <a:lumMod val="75000"/>
                    <a:lumOff val="25000"/>
                  </a:schemeClr>
                </a:solidFill>
                <a:latin typeface="Montserrat" pitchFamily="2" charset="0"/>
              </a:rPr>
              <a:t>X – L – T track intersections</a:t>
            </a:r>
          </a:p>
          <a:p>
            <a:pPr lvl="0"/>
            <a:endParaRPr lang="en-US"/>
          </a:p>
        </p:txBody>
      </p:sp>
      <p:pic>
        <p:nvPicPr>
          <p:cNvPr id="7" name="Picture 6">
            <a:extLst>
              <a:ext uri="{FF2B5EF4-FFF2-40B4-BE49-F238E27FC236}">
                <a16:creationId xmlns:a16="http://schemas.microsoft.com/office/drawing/2014/main" id="{51371F83-416D-274D-9BC3-A421E647BE1B}"/>
              </a:ext>
            </a:extLst>
          </p:cNvPr>
          <p:cNvPicPr>
            <a:picLocks noChangeAspect="1"/>
          </p:cNvPicPr>
          <p:nvPr/>
        </p:nvPicPr>
        <p:blipFill>
          <a:blip r:embed="rId5"/>
          <a:stretch>
            <a:fillRect/>
          </a:stretch>
        </p:blipFill>
        <p:spPr>
          <a:xfrm>
            <a:off x="478754" y="3385053"/>
            <a:ext cx="2729639" cy="2369423"/>
          </a:xfrm>
          <a:prstGeom prst="rect">
            <a:avLst/>
          </a:prstGeom>
        </p:spPr>
      </p:pic>
    </p:spTree>
    <p:extLst>
      <p:ext uri="{BB962C8B-B14F-4D97-AF65-F5344CB8AC3E}">
        <p14:creationId xmlns:p14="http://schemas.microsoft.com/office/powerpoint/2010/main" val="55751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97CE0-ABA2-BAB0-A5F1-4C7296891B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B73B4C-CFA5-7FBC-1EC8-2E56DAC1A2AF}"/>
              </a:ext>
            </a:extLst>
          </p:cNvPr>
          <p:cNvSpPr txBox="1"/>
          <p:nvPr/>
        </p:nvSpPr>
        <p:spPr>
          <a:xfrm>
            <a:off x="473535" y="1524000"/>
            <a:ext cx="4631865" cy="4816703"/>
          </a:xfrm>
          <a:prstGeom prst="rect">
            <a:avLst/>
          </a:prstGeom>
          <a:noFill/>
        </p:spPr>
        <p:txBody>
          <a:bodyPr wrap="square" rtlCol="0">
            <a:spAutoFit/>
          </a:bodyPr>
          <a:lstStyle/>
          <a:p>
            <a:pPr lvl="0"/>
            <a:r>
              <a:rPr lang="en-US" b="1" u="sng">
                <a:solidFill>
                  <a:schemeClr val="tx1">
                    <a:lumMod val="75000"/>
                    <a:lumOff val="25000"/>
                  </a:schemeClr>
                </a:solidFill>
                <a:latin typeface="Montserrat" pitchFamily="2" charset="0"/>
              </a:rPr>
              <a:t>Operable Partitions</a:t>
            </a:r>
            <a:r>
              <a:rPr lang="en-US" b="1">
                <a:solidFill>
                  <a:schemeClr val="tx1">
                    <a:lumMod val="75000"/>
                    <a:lumOff val="25000"/>
                  </a:schemeClr>
                </a:solidFill>
                <a:latin typeface="Montserrat" pitchFamily="2" charset="0"/>
              </a:rPr>
              <a:t>  </a:t>
            </a:r>
          </a:p>
          <a:p>
            <a:pPr lvl="0"/>
            <a:endParaRPr lang="en-US" sz="16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STC Ranges: 42 – 56</a:t>
            </a:r>
          </a:p>
          <a:p>
            <a:pPr marL="285750" lvl="0" indent="-285750">
              <a:buFont typeface="Arial" panose="020B0604020202020204" pitchFamily="34" charset="0"/>
              <a:buChar char="•"/>
            </a:pPr>
            <a:endParaRPr lang="en-US" sz="15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ADA Pass-through Doors &amp; Panic Hardware</a:t>
            </a:r>
          </a:p>
          <a:p>
            <a:pPr marL="285750" lvl="0" indent="-285750">
              <a:buFont typeface="Arial" panose="020B0604020202020204" pitchFamily="34" charset="0"/>
              <a:buChar char="•"/>
            </a:pPr>
            <a:endParaRPr lang="en-US" sz="15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Storage Pocket Doors</a:t>
            </a:r>
          </a:p>
          <a:p>
            <a:pPr marL="285750" lvl="0" indent="-285750">
              <a:buFont typeface="Arial" panose="020B0604020202020204" pitchFamily="34" charset="0"/>
              <a:buChar char="•"/>
            </a:pPr>
            <a:endParaRPr lang="en-US" sz="15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Finishes: Vinyl, Fabric, Acoustical Carpet, HPL, Veneer, COM</a:t>
            </a:r>
          </a:p>
          <a:p>
            <a:pPr marL="285750" lvl="0" indent="-285750">
              <a:buFont typeface="Arial" panose="020B0604020202020204" pitchFamily="34" charset="0"/>
              <a:buChar char="•"/>
            </a:pPr>
            <a:endParaRPr lang="en-US" sz="15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Vertical Panel Joints: </a:t>
            </a:r>
            <a:r>
              <a:rPr lang="en-US" sz="1500" err="1">
                <a:solidFill>
                  <a:schemeClr val="tx1">
                    <a:lumMod val="75000"/>
                    <a:lumOff val="25000"/>
                  </a:schemeClr>
                </a:solidFill>
                <a:latin typeface="Montserrat" pitchFamily="2" charset="0"/>
              </a:rPr>
              <a:t>Trimless</a:t>
            </a:r>
            <a:r>
              <a:rPr lang="en-US" sz="1500">
                <a:solidFill>
                  <a:schemeClr val="tx1">
                    <a:lumMod val="75000"/>
                    <a:lumOff val="25000"/>
                  </a:schemeClr>
                </a:solidFill>
                <a:latin typeface="Montserrat" pitchFamily="2" charset="0"/>
              </a:rPr>
              <a:t> or Cap Trimmed</a:t>
            </a:r>
          </a:p>
          <a:p>
            <a:pPr marL="285750" lvl="0" indent="-285750">
              <a:buFont typeface="Arial" panose="020B0604020202020204" pitchFamily="34" charset="0"/>
              <a:buChar char="•"/>
            </a:pPr>
            <a:endParaRPr lang="en-US" sz="15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Dry Erase Marker Surfaces</a:t>
            </a:r>
          </a:p>
          <a:p>
            <a:pPr marL="285750" lvl="0" indent="-285750">
              <a:buFont typeface="Arial" panose="020B0604020202020204" pitchFamily="34" charset="0"/>
              <a:buChar char="•"/>
            </a:pPr>
            <a:endParaRPr lang="en-US" sz="15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Glass Inserts</a:t>
            </a:r>
          </a:p>
          <a:p>
            <a:pPr marL="285750" lvl="0" indent="-285750">
              <a:buFont typeface="Arial" panose="020B0604020202020204" pitchFamily="34" charset="0"/>
              <a:buChar char="•"/>
            </a:pPr>
            <a:endParaRPr lang="en-US" sz="15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500">
                <a:solidFill>
                  <a:schemeClr val="tx1">
                    <a:lumMod val="75000"/>
                    <a:lumOff val="25000"/>
                  </a:schemeClr>
                </a:solidFill>
                <a:latin typeface="Montserrat" pitchFamily="2" charset="0"/>
              </a:rPr>
              <a:t>Electrically Operated </a:t>
            </a:r>
          </a:p>
          <a:p>
            <a:pPr lvl="0"/>
            <a:endParaRPr lang="en-US"/>
          </a:p>
        </p:txBody>
      </p:sp>
      <p:sp>
        <p:nvSpPr>
          <p:cNvPr id="5" name="TextBox 4">
            <a:extLst>
              <a:ext uri="{FF2B5EF4-FFF2-40B4-BE49-F238E27FC236}">
                <a16:creationId xmlns:a16="http://schemas.microsoft.com/office/drawing/2014/main" id="{63DD571F-E894-3C4F-B2AD-43C33205733E}"/>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Operable Partition Options</a:t>
            </a:r>
          </a:p>
        </p:txBody>
      </p:sp>
      <p:pic>
        <p:nvPicPr>
          <p:cNvPr id="10" name="Picture 9">
            <a:extLst>
              <a:ext uri="{FF2B5EF4-FFF2-40B4-BE49-F238E27FC236}">
                <a16:creationId xmlns:a16="http://schemas.microsoft.com/office/drawing/2014/main" id="{9BCBD05C-96B7-43E2-F362-713AD426F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2" name="Picture 1">
            <a:extLst>
              <a:ext uri="{FF2B5EF4-FFF2-40B4-BE49-F238E27FC236}">
                <a16:creationId xmlns:a16="http://schemas.microsoft.com/office/drawing/2014/main" id="{12228EE9-1A29-4E6D-1E46-99548CC4D1D6}"/>
              </a:ext>
            </a:extLst>
          </p:cNvPr>
          <p:cNvPicPr>
            <a:picLocks noChangeAspect="1"/>
          </p:cNvPicPr>
          <p:nvPr/>
        </p:nvPicPr>
        <p:blipFill>
          <a:blip r:embed="rId4"/>
          <a:stretch>
            <a:fillRect/>
          </a:stretch>
        </p:blipFill>
        <p:spPr>
          <a:xfrm>
            <a:off x="5257800" y="1676400"/>
            <a:ext cx="6735615" cy="4491308"/>
          </a:xfrm>
          <a:prstGeom prst="rect">
            <a:avLst/>
          </a:prstGeom>
        </p:spPr>
      </p:pic>
    </p:spTree>
    <p:extLst>
      <p:ext uri="{BB962C8B-B14F-4D97-AF65-F5344CB8AC3E}">
        <p14:creationId xmlns:p14="http://schemas.microsoft.com/office/powerpoint/2010/main" val="1349391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75BA-4912-746C-56F2-6A29FCEF5AE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536D74-FAAB-C414-8328-94DA96A9F105}"/>
              </a:ext>
            </a:extLst>
          </p:cNvPr>
          <p:cNvSpPr txBox="1"/>
          <p:nvPr/>
        </p:nvSpPr>
        <p:spPr>
          <a:xfrm>
            <a:off x="473535" y="1524000"/>
            <a:ext cx="4631865" cy="4801314"/>
          </a:xfrm>
          <a:prstGeom prst="rect">
            <a:avLst/>
          </a:prstGeom>
          <a:noFill/>
        </p:spPr>
        <p:txBody>
          <a:bodyPr wrap="square" rtlCol="0">
            <a:spAutoFit/>
          </a:bodyPr>
          <a:lstStyle/>
          <a:p>
            <a:pPr lvl="0"/>
            <a:r>
              <a:rPr lang="en-US" b="1" u="sng">
                <a:solidFill>
                  <a:schemeClr val="tx1">
                    <a:lumMod val="65000"/>
                    <a:lumOff val="35000"/>
                  </a:schemeClr>
                </a:solidFill>
                <a:latin typeface="Montserrat" pitchFamily="2" charset="0"/>
              </a:rPr>
              <a:t>Operable Partitions</a:t>
            </a:r>
            <a:r>
              <a:rPr lang="en-US" b="1">
                <a:solidFill>
                  <a:schemeClr val="tx1">
                    <a:lumMod val="65000"/>
                    <a:lumOff val="35000"/>
                  </a:schemeClr>
                </a:solidFill>
                <a:latin typeface="Montserrat" pitchFamily="2" charset="0"/>
              </a:rPr>
              <a:t>  </a:t>
            </a:r>
          </a:p>
          <a:p>
            <a:pPr lvl="0"/>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STC Ranges: 0 – 50</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Pass-through Doors</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Automation: Full or Semi</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Exposed or concealed frame</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Continuously Hinged</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Individual Pivoting</a:t>
            </a:r>
          </a:p>
          <a:p>
            <a:pPr lvl="0"/>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Dry Erase Marker Surfaces</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lvl="0"/>
            <a:endParaRPr lang="en-US"/>
          </a:p>
        </p:txBody>
      </p:sp>
      <p:sp>
        <p:nvSpPr>
          <p:cNvPr id="5" name="TextBox 4">
            <a:extLst>
              <a:ext uri="{FF2B5EF4-FFF2-40B4-BE49-F238E27FC236}">
                <a16:creationId xmlns:a16="http://schemas.microsoft.com/office/drawing/2014/main" id="{82D5FF89-5253-A7F2-A88B-8C398B37FDF2}"/>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Operable Glass Partition Options</a:t>
            </a:r>
          </a:p>
        </p:txBody>
      </p:sp>
      <p:pic>
        <p:nvPicPr>
          <p:cNvPr id="10" name="Picture 9">
            <a:extLst>
              <a:ext uri="{FF2B5EF4-FFF2-40B4-BE49-F238E27FC236}">
                <a16:creationId xmlns:a16="http://schemas.microsoft.com/office/drawing/2014/main" id="{ABACFA9D-7F82-693C-31FD-60A8A0FF8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8" name="Picture 7">
            <a:extLst>
              <a:ext uri="{FF2B5EF4-FFF2-40B4-BE49-F238E27FC236}">
                <a16:creationId xmlns:a16="http://schemas.microsoft.com/office/drawing/2014/main" id="{771EE093-D576-2B0C-FEA1-E864E75264DC}"/>
              </a:ext>
            </a:extLst>
          </p:cNvPr>
          <p:cNvPicPr>
            <a:picLocks noChangeAspect="1"/>
          </p:cNvPicPr>
          <p:nvPr/>
        </p:nvPicPr>
        <p:blipFill>
          <a:blip r:embed="rId4"/>
          <a:stretch>
            <a:fillRect/>
          </a:stretch>
        </p:blipFill>
        <p:spPr>
          <a:xfrm>
            <a:off x="4343400" y="1600200"/>
            <a:ext cx="7520809" cy="4801314"/>
          </a:xfrm>
          <a:prstGeom prst="rect">
            <a:avLst/>
          </a:prstGeom>
        </p:spPr>
      </p:pic>
    </p:spTree>
    <p:extLst>
      <p:ext uri="{BB962C8B-B14F-4D97-AF65-F5344CB8AC3E}">
        <p14:creationId xmlns:p14="http://schemas.microsoft.com/office/powerpoint/2010/main" val="3555586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2291-C4C3-A6F5-B612-7477223A34E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51A04A-D666-C784-2549-4B4A14BAC70D}"/>
              </a:ext>
            </a:extLst>
          </p:cNvPr>
          <p:cNvSpPr txBox="1"/>
          <p:nvPr/>
        </p:nvSpPr>
        <p:spPr>
          <a:xfrm>
            <a:off x="473535" y="1524000"/>
            <a:ext cx="3641265" cy="4801314"/>
          </a:xfrm>
          <a:prstGeom prst="rect">
            <a:avLst/>
          </a:prstGeom>
          <a:noFill/>
        </p:spPr>
        <p:txBody>
          <a:bodyPr wrap="square" rtlCol="0">
            <a:spAutoFit/>
          </a:bodyPr>
          <a:lstStyle/>
          <a:p>
            <a:pPr lvl="0"/>
            <a:r>
              <a:rPr lang="en-US" b="1" u="sng">
                <a:solidFill>
                  <a:schemeClr val="tx1">
                    <a:lumMod val="65000"/>
                    <a:lumOff val="35000"/>
                  </a:schemeClr>
                </a:solidFill>
                <a:latin typeface="Montserrat" pitchFamily="2" charset="0"/>
              </a:rPr>
              <a:t>Accordion Partitions</a:t>
            </a:r>
            <a:r>
              <a:rPr lang="en-US" b="1">
                <a:solidFill>
                  <a:schemeClr val="tx1">
                    <a:lumMod val="65000"/>
                    <a:lumOff val="35000"/>
                  </a:schemeClr>
                </a:solidFill>
                <a:latin typeface="Montserrat" pitchFamily="2" charset="0"/>
              </a:rPr>
              <a:t>  </a:t>
            </a:r>
          </a:p>
          <a:p>
            <a:pPr lvl="0"/>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STC Ranges: 35 – 40</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Bi-parting</a:t>
            </a:r>
          </a:p>
          <a:p>
            <a:pPr lvl="0"/>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Finishes: Vinyl, Fabric, Acoustical Carpet, COM</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Locks</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Radius track and partition layouts</a:t>
            </a:r>
          </a:p>
          <a:p>
            <a:pPr marL="285750" lvl="0" indent="-285750">
              <a:buFont typeface="Arial" panose="020B0604020202020204" pitchFamily="34" charset="0"/>
              <a:buChar char="•"/>
            </a:pPr>
            <a:endParaRPr lang="en-US">
              <a:solidFill>
                <a:schemeClr val="tx1">
                  <a:lumMod val="65000"/>
                  <a:lumOff val="35000"/>
                </a:schemeClr>
              </a:solidFill>
              <a:latin typeface="Montserrat" pitchFamily="2" charset="0"/>
            </a:endParaRPr>
          </a:p>
          <a:p>
            <a:pPr marL="285750" lvl="0" indent="-285750">
              <a:buFont typeface="Arial" panose="020B0604020202020204" pitchFamily="34" charset="0"/>
              <a:buChar char="•"/>
            </a:pPr>
            <a:r>
              <a:rPr lang="en-US">
                <a:solidFill>
                  <a:schemeClr val="tx1">
                    <a:lumMod val="65000"/>
                    <a:lumOff val="35000"/>
                  </a:schemeClr>
                </a:solidFill>
                <a:latin typeface="Montserrat" pitchFamily="2" charset="0"/>
              </a:rPr>
              <a:t>Sliding Jambs for Pocket Storage</a:t>
            </a:r>
          </a:p>
          <a:p>
            <a:pPr lvl="0"/>
            <a:endParaRPr lang="en-US"/>
          </a:p>
        </p:txBody>
      </p:sp>
      <p:sp>
        <p:nvSpPr>
          <p:cNvPr id="5" name="TextBox 4">
            <a:extLst>
              <a:ext uri="{FF2B5EF4-FFF2-40B4-BE49-F238E27FC236}">
                <a16:creationId xmlns:a16="http://schemas.microsoft.com/office/drawing/2014/main" id="{E214E826-11E9-71B9-6281-D2EAB89C68EF}"/>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Accordion Options</a:t>
            </a:r>
          </a:p>
        </p:txBody>
      </p:sp>
      <p:pic>
        <p:nvPicPr>
          <p:cNvPr id="10" name="Picture 9">
            <a:extLst>
              <a:ext uri="{FF2B5EF4-FFF2-40B4-BE49-F238E27FC236}">
                <a16:creationId xmlns:a16="http://schemas.microsoft.com/office/drawing/2014/main" id="{21F0BA49-951A-ECD5-2D6B-1CF171648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6" name="Picture 5">
            <a:extLst>
              <a:ext uri="{FF2B5EF4-FFF2-40B4-BE49-F238E27FC236}">
                <a16:creationId xmlns:a16="http://schemas.microsoft.com/office/drawing/2014/main" id="{D50EFB9C-6E37-051C-8346-E69517DA774A}"/>
              </a:ext>
            </a:extLst>
          </p:cNvPr>
          <p:cNvPicPr>
            <a:picLocks noChangeAspect="1"/>
          </p:cNvPicPr>
          <p:nvPr/>
        </p:nvPicPr>
        <p:blipFill>
          <a:blip r:embed="rId4"/>
          <a:stretch>
            <a:fillRect/>
          </a:stretch>
        </p:blipFill>
        <p:spPr>
          <a:xfrm>
            <a:off x="4217009" y="1752600"/>
            <a:ext cx="7720385" cy="4439667"/>
          </a:xfrm>
          <a:prstGeom prst="rect">
            <a:avLst/>
          </a:prstGeom>
        </p:spPr>
      </p:pic>
    </p:spTree>
    <p:extLst>
      <p:ext uri="{BB962C8B-B14F-4D97-AF65-F5344CB8AC3E}">
        <p14:creationId xmlns:p14="http://schemas.microsoft.com/office/powerpoint/2010/main" val="692009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0BECA-119C-DF82-7C73-34CF420E39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1EB01B9-16CC-ED47-43E1-9D53154AE32E}"/>
              </a:ext>
            </a:extLst>
          </p:cNvPr>
          <p:cNvSpPr txBox="1"/>
          <p:nvPr/>
        </p:nvSpPr>
        <p:spPr>
          <a:xfrm>
            <a:off x="473535" y="1524000"/>
            <a:ext cx="9852494" cy="2308324"/>
          </a:xfrm>
          <a:prstGeom prst="rect">
            <a:avLst/>
          </a:prstGeom>
          <a:noFill/>
        </p:spPr>
        <p:txBody>
          <a:bodyPr wrap="square" rtlCol="0">
            <a:spAutoFit/>
          </a:bodyPr>
          <a:lstStyle/>
          <a:p>
            <a:pPr lvl="0"/>
            <a:r>
              <a:rPr lang="en-US" b="1" u="sng">
                <a:solidFill>
                  <a:schemeClr val="tx1">
                    <a:lumMod val="75000"/>
                    <a:lumOff val="25000"/>
                  </a:schemeClr>
                </a:solidFill>
              </a:rPr>
              <a:t>Track Systems and Support Options </a:t>
            </a:r>
            <a:endParaRPr lang="en-US" b="1">
              <a:solidFill>
                <a:schemeClr val="tx1">
                  <a:lumMod val="75000"/>
                  <a:lumOff val="25000"/>
                </a:schemeClr>
              </a:solidFill>
            </a:endParaRPr>
          </a:p>
          <a:p>
            <a:pPr lvl="0"/>
            <a:endParaRPr lang="en-US">
              <a:solidFill>
                <a:schemeClr val="tx1">
                  <a:lumMod val="75000"/>
                  <a:lumOff val="25000"/>
                </a:schemeClr>
              </a:solidFill>
            </a:endParaRPr>
          </a:p>
          <a:p>
            <a:pPr lvl="0"/>
            <a:r>
              <a:rPr lang="en-US">
                <a:solidFill>
                  <a:schemeClr val="tx1">
                    <a:lumMod val="75000"/>
                    <a:lumOff val="25000"/>
                  </a:schemeClr>
                </a:solidFill>
              </a:rPr>
              <a:t>Floor supported systems only available on some Glass Wall Systems</a:t>
            </a:r>
          </a:p>
          <a:p>
            <a:pPr lvl="0"/>
            <a:endParaRPr lang="en-US">
              <a:solidFill>
                <a:schemeClr val="tx1">
                  <a:lumMod val="75000"/>
                  <a:lumOff val="25000"/>
                </a:schemeClr>
              </a:solidFill>
            </a:endParaRPr>
          </a:p>
          <a:p>
            <a:pPr lvl="0"/>
            <a:r>
              <a:rPr lang="en-US">
                <a:solidFill>
                  <a:schemeClr val="tx1">
                    <a:lumMod val="75000"/>
                    <a:lumOff val="25000"/>
                  </a:schemeClr>
                </a:solidFill>
              </a:rPr>
              <a:t>Coordinate operable partition hanging weight with structural engineer for correct support sizing</a:t>
            </a:r>
          </a:p>
          <a:p>
            <a:pPr lvl="0"/>
            <a:endParaRPr lang="en-US">
              <a:solidFill>
                <a:schemeClr val="tx1">
                  <a:lumMod val="75000"/>
                  <a:lumOff val="25000"/>
                </a:schemeClr>
              </a:solidFill>
            </a:endParaRPr>
          </a:p>
          <a:p>
            <a:pPr lvl="0"/>
            <a:r>
              <a:rPr lang="en-US">
                <a:solidFill>
                  <a:schemeClr val="tx1">
                    <a:lumMod val="75000"/>
                    <a:lumOff val="25000"/>
                  </a:schemeClr>
                </a:solidFill>
              </a:rPr>
              <a:t>Common structural support:</a:t>
            </a:r>
          </a:p>
          <a:p>
            <a:pPr lvl="0"/>
            <a:endParaRPr lang="en-US"/>
          </a:p>
        </p:txBody>
      </p:sp>
      <p:sp>
        <p:nvSpPr>
          <p:cNvPr id="5" name="TextBox 4">
            <a:extLst>
              <a:ext uri="{FF2B5EF4-FFF2-40B4-BE49-F238E27FC236}">
                <a16:creationId xmlns:a16="http://schemas.microsoft.com/office/drawing/2014/main" id="{0F6E8D4D-9157-51CC-99AC-E3B033DE01E1}"/>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Suspension Systems</a:t>
            </a:r>
          </a:p>
        </p:txBody>
      </p:sp>
      <p:pic>
        <p:nvPicPr>
          <p:cNvPr id="10" name="Picture 9">
            <a:extLst>
              <a:ext uri="{FF2B5EF4-FFF2-40B4-BE49-F238E27FC236}">
                <a16:creationId xmlns:a16="http://schemas.microsoft.com/office/drawing/2014/main" id="{54198E42-816A-B6F3-42EE-EFFE0F5EF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7" name="Picture 6">
            <a:extLst>
              <a:ext uri="{FF2B5EF4-FFF2-40B4-BE49-F238E27FC236}">
                <a16:creationId xmlns:a16="http://schemas.microsoft.com/office/drawing/2014/main" id="{28B0437F-DEDD-6243-EA9B-301718C1A14F}"/>
              </a:ext>
            </a:extLst>
          </p:cNvPr>
          <p:cNvPicPr>
            <a:picLocks noChangeAspect="1"/>
          </p:cNvPicPr>
          <p:nvPr/>
        </p:nvPicPr>
        <p:blipFill>
          <a:blip r:embed="rId4"/>
          <a:srcRect t="18986" b="24052"/>
          <a:stretch>
            <a:fillRect/>
          </a:stretch>
        </p:blipFill>
        <p:spPr>
          <a:xfrm>
            <a:off x="9058644" y="3541997"/>
            <a:ext cx="3155127" cy="2366345"/>
          </a:xfrm>
          <a:prstGeom prst="rect">
            <a:avLst/>
          </a:prstGeom>
        </p:spPr>
      </p:pic>
      <p:sp>
        <p:nvSpPr>
          <p:cNvPr id="8" name="TextBox 7">
            <a:extLst>
              <a:ext uri="{FF2B5EF4-FFF2-40B4-BE49-F238E27FC236}">
                <a16:creationId xmlns:a16="http://schemas.microsoft.com/office/drawing/2014/main" id="{843AAFF4-6268-5877-FC0A-AB6D61B52F78}"/>
              </a:ext>
            </a:extLst>
          </p:cNvPr>
          <p:cNvSpPr txBox="1"/>
          <p:nvPr/>
        </p:nvSpPr>
        <p:spPr>
          <a:xfrm>
            <a:off x="1412616" y="4653793"/>
            <a:ext cx="1411173" cy="369332"/>
          </a:xfrm>
          <a:prstGeom prst="rect">
            <a:avLst/>
          </a:prstGeom>
          <a:noFill/>
        </p:spPr>
        <p:txBody>
          <a:bodyPr wrap="square" rtlCol="0">
            <a:spAutoFit/>
          </a:bodyPr>
          <a:lstStyle/>
          <a:p>
            <a:pPr lvl="0"/>
            <a:r>
              <a:rPr lang="en-US">
                <a:solidFill>
                  <a:schemeClr val="tx1">
                    <a:lumMod val="75000"/>
                    <a:lumOff val="25000"/>
                  </a:schemeClr>
                </a:solidFill>
              </a:rPr>
              <a:t>Steel I-Beam </a:t>
            </a:r>
          </a:p>
        </p:txBody>
      </p:sp>
      <p:sp>
        <p:nvSpPr>
          <p:cNvPr id="9" name="TextBox 8">
            <a:extLst>
              <a:ext uri="{FF2B5EF4-FFF2-40B4-BE49-F238E27FC236}">
                <a16:creationId xmlns:a16="http://schemas.microsoft.com/office/drawing/2014/main" id="{8128B7C3-EE7D-1B19-7284-4057CC43FBAF}"/>
              </a:ext>
            </a:extLst>
          </p:cNvPr>
          <p:cNvSpPr txBox="1"/>
          <p:nvPr/>
        </p:nvSpPr>
        <p:spPr>
          <a:xfrm>
            <a:off x="4185814" y="4714231"/>
            <a:ext cx="1828800" cy="369332"/>
          </a:xfrm>
          <a:prstGeom prst="rect">
            <a:avLst/>
          </a:prstGeom>
          <a:noFill/>
        </p:spPr>
        <p:txBody>
          <a:bodyPr wrap="square" rtlCol="0">
            <a:spAutoFit/>
          </a:bodyPr>
          <a:lstStyle/>
          <a:p>
            <a:pPr lvl="0"/>
            <a:r>
              <a:rPr lang="en-US">
                <a:solidFill>
                  <a:schemeClr val="tx1">
                    <a:lumMod val="75000"/>
                    <a:lumOff val="25000"/>
                  </a:schemeClr>
                </a:solidFill>
              </a:rPr>
              <a:t>Steel C-Channel</a:t>
            </a:r>
          </a:p>
        </p:txBody>
      </p:sp>
      <p:sp>
        <p:nvSpPr>
          <p:cNvPr id="11" name="TextBox 10">
            <a:extLst>
              <a:ext uri="{FF2B5EF4-FFF2-40B4-BE49-F238E27FC236}">
                <a16:creationId xmlns:a16="http://schemas.microsoft.com/office/drawing/2014/main" id="{CB4DEC35-D0FC-6474-D71F-8361545948C2}"/>
              </a:ext>
            </a:extLst>
          </p:cNvPr>
          <p:cNvSpPr txBox="1"/>
          <p:nvPr/>
        </p:nvSpPr>
        <p:spPr>
          <a:xfrm>
            <a:off x="7039609" y="4714231"/>
            <a:ext cx="2017103" cy="369332"/>
          </a:xfrm>
          <a:prstGeom prst="rect">
            <a:avLst/>
          </a:prstGeom>
          <a:noFill/>
        </p:spPr>
        <p:txBody>
          <a:bodyPr wrap="square" rtlCol="0">
            <a:spAutoFit/>
          </a:bodyPr>
          <a:lstStyle/>
          <a:p>
            <a:pPr lvl="0"/>
            <a:r>
              <a:rPr lang="en-US">
                <a:solidFill>
                  <a:schemeClr val="tx1">
                    <a:lumMod val="75000"/>
                    <a:lumOff val="25000"/>
                  </a:schemeClr>
                </a:solidFill>
              </a:rPr>
              <a:t>Concrete Anchors</a:t>
            </a:r>
          </a:p>
        </p:txBody>
      </p:sp>
      <p:pic>
        <p:nvPicPr>
          <p:cNvPr id="15" name="Picture 14">
            <a:extLst>
              <a:ext uri="{FF2B5EF4-FFF2-40B4-BE49-F238E27FC236}">
                <a16:creationId xmlns:a16="http://schemas.microsoft.com/office/drawing/2014/main" id="{2A341A8F-943C-947C-06EB-B3E551C2DF91}"/>
              </a:ext>
            </a:extLst>
          </p:cNvPr>
          <p:cNvPicPr>
            <a:picLocks noChangeAspect="1"/>
          </p:cNvPicPr>
          <p:nvPr/>
        </p:nvPicPr>
        <p:blipFill>
          <a:blip r:embed="rId5"/>
          <a:srcRect t="22776" b="8440"/>
          <a:stretch>
            <a:fillRect/>
          </a:stretch>
        </p:blipFill>
        <p:spPr>
          <a:xfrm>
            <a:off x="857977" y="3534363"/>
            <a:ext cx="2497125" cy="2290146"/>
          </a:xfrm>
          <a:prstGeom prst="rect">
            <a:avLst/>
          </a:prstGeom>
        </p:spPr>
      </p:pic>
      <p:pic>
        <p:nvPicPr>
          <p:cNvPr id="16" name="Picture 15">
            <a:extLst>
              <a:ext uri="{FF2B5EF4-FFF2-40B4-BE49-F238E27FC236}">
                <a16:creationId xmlns:a16="http://schemas.microsoft.com/office/drawing/2014/main" id="{0B204F18-4F23-D19D-E48F-B8DDD1DF59FE}"/>
              </a:ext>
            </a:extLst>
          </p:cNvPr>
          <p:cNvPicPr>
            <a:picLocks noChangeAspect="1"/>
          </p:cNvPicPr>
          <p:nvPr/>
        </p:nvPicPr>
        <p:blipFill>
          <a:blip r:embed="rId6"/>
          <a:srcRect t="31250" b="11250"/>
          <a:stretch>
            <a:fillRect/>
          </a:stretch>
        </p:blipFill>
        <p:spPr>
          <a:xfrm>
            <a:off x="3481697" y="3581400"/>
            <a:ext cx="2854374" cy="2188354"/>
          </a:xfrm>
          <a:prstGeom prst="rect">
            <a:avLst/>
          </a:prstGeom>
        </p:spPr>
      </p:pic>
      <p:pic>
        <p:nvPicPr>
          <p:cNvPr id="17" name="Picture 16">
            <a:extLst>
              <a:ext uri="{FF2B5EF4-FFF2-40B4-BE49-F238E27FC236}">
                <a16:creationId xmlns:a16="http://schemas.microsoft.com/office/drawing/2014/main" id="{F63A18E1-8ED0-D220-2F6E-6D0967D350C2}"/>
              </a:ext>
            </a:extLst>
          </p:cNvPr>
          <p:cNvPicPr>
            <a:picLocks noChangeAspect="1"/>
          </p:cNvPicPr>
          <p:nvPr/>
        </p:nvPicPr>
        <p:blipFill>
          <a:blip r:embed="rId7"/>
          <a:srcRect t="30000" b="10000"/>
          <a:stretch>
            <a:fillRect/>
          </a:stretch>
        </p:blipFill>
        <p:spPr>
          <a:xfrm>
            <a:off x="6462666" y="3611138"/>
            <a:ext cx="2735442" cy="2188353"/>
          </a:xfrm>
          <a:prstGeom prst="rect">
            <a:avLst/>
          </a:prstGeom>
        </p:spPr>
      </p:pic>
      <p:sp>
        <p:nvSpPr>
          <p:cNvPr id="18" name="TextBox 17">
            <a:extLst>
              <a:ext uri="{FF2B5EF4-FFF2-40B4-BE49-F238E27FC236}">
                <a16:creationId xmlns:a16="http://schemas.microsoft.com/office/drawing/2014/main" id="{687AA3C9-EEA3-E411-FA9C-E5E284BB6CC8}"/>
              </a:ext>
            </a:extLst>
          </p:cNvPr>
          <p:cNvSpPr txBox="1"/>
          <p:nvPr/>
        </p:nvSpPr>
        <p:spPr>
          <a:xfrm>
            <a:off x="1400952" y="5799491"/>
            <a:ext cx="1411173" cy="369332"/>
          </a:xfrm>
          <a:prstGeom prst="rect">
            <a:avLst/>
          </a:prstGeom>
          <a:noFill/>
        </p:spPr>
        <p:txBody>
          <a:bodyPr wrap="square" rtlCol="0">
            <a:spAutoFit/>
          </a:bodyPr>
          <a:lstStyle/>
          <a:p>
            <a:pPr lvl="0"/>
            <a:r>
              <a:rPr lang="en-US">
                <a:solidFill>
                  <a:schemeClr val="tx1">
                    <a:lumMod val="75000"/>
                    <a:lumOff val="25000"/>
                  </a:schemeClr>
                </a:solidFill>
              </a:rPr>
              <a:t>Steel I-Beam </a:t>
            </a:r>
          </a:p>
        </p:txBody>
      </p:sp>
      <p:sp>
        <p:nvSpPr>
          <p:cNvPr id="19" name="TextBox 18">
            <a:extLst>
              <a:ext uri="{FF2B5EF4-FFF2-40B4-BE49-F238E27FC236}">
                <a16:creationId xmlns:a16="http://schemas.microsoft.com/office/drawing/2014/main" id="{9A4A9D1A-FB63-189B-25D1-011C2130DDFE}"/>
              </a:ext>
            </a:extLst>
          </p:cNvPr>
          <p:cNvSpPr txBox="1"/>
          <p:nvPr/>
        </p:nvSpPr>
        <p:spPr>
          <a:xfrm>
            <a:off x="4174150" y="5859929"/>
            <a:ext cx="1828800" cy="369332"/>
          </a:xfrm>
          <a:prstGeom prst="rect">
            <a:avLst/>
          </a:prstGeom>
          <a:noFill/>
        </p:spPr>
        <p:txBody>
          <a:bodyPr wrap="square" rtlCol="0">
            <a:spAutoFit/>
          </a:bodyPr>
          <a:lstStyle/>
          <a:p>
            <a:pPr lvl="0"/>
            <a:r>
              <a:rPr lang="en-US">
                <a:solidFill>
                  <a:schemeClr val="tx1">
                    <a:lumMod val="75000"/>
                    <a:lumOff val="25000"/>
                  </a:schemeClr>
                </a:solidFill>
              </a:rPr>
              <a:t>Steel C-Channel</a:t>
            </a:r>
          </a:p>
        </p:txBody>
      </p:sp>
      <p:sp>
        <p:nvSpPr>
          <p:cNvPr id="20" name="TextBox 19">
            <a:extLst>
              <a:ext uri="{FF2B5EF4-FFF2-40B4-BE49-F238E27FC236}">
                <a16:creationId xmlns:a16="http://schemas.microsoft.com/office/drawing/2014/main" id="{FF26337F-4A54-1B03-014F-2EE10D5A9DC7}"/>
              </a:ext>
            </a:extLst>
          </p:cNvPr>
          <p:cNvSpPr txBox="1"/>
          <p:nvPr/>
        </p:nvSpPr>
        <p:spPr>
          <a:xfrm>
            <a:off x="7027945" y="5859929"/>
            <a:ext cx="2017103" cy="369332"/>
          </a:xfrm>
          <a:prstGeom prst="rect">
            <a:avLst/>
          </a:prstGeom>
          <a:noFill/>
        </p:spPr>
        <p:txBody>
          <a:bodyPr wrap="square" rtlCol="0">
            <a:spAutoFit/>
          </a:bodyPr>
          <a:lstStyle/>
          <a:p>
            <a:pPr lvl="0"/>
            <a:r>
              <a:rPr lang="en-US">
                <a:solidFill>
                  <a:schemeClr val="tx1">
                    <a:lumMod val="75000"/>
                    <a:lumOff val="25000"/>
                  </a:schemeClr>
                </a:solidFill>
              </a:rPr>
              <a:t>Concrete Anchors</a:t>
            </a:r>
          </a:p>
        </p:txBody>
      </p:sp>
      <p:sp>
        <p:nvSpPr>
          <p:cNvPr id="21" name="TextBox 20">
            <a:extLst>
              <a:ext uri="{FF2B5EF4-FFF2-40B4-BE49-F238E27FC236}">
                <a16:creationId xmlns:a16="http://schemas.microsoft.com/office/drawing/2014/main" id="{EBC9EB5D-98DF-791C-D825-533E5D43C764}"/>
              </a:ext>
            </a:extLst>
          </p:cNvPr>
          <p:cNvSpPr txBox="1"/>
          <p:nvPr/>
        </p:nvSpPr>
        <p:spPr>
          <a:xfrm>
            <a:off x="9820644" y="5851013"/>
            <a:ext cx="1828800" cy="1200329"/>
          </a:xfrm>
          <a:prstGeom prst="rect">
            <a:avLst/>
          </a:prstGeom>
          <a:noFill/>
        </p:spPr>
        <p:txBody>
          <a:bodyPr wrap="square" rtlCol="0">
            <a:spAutoFit/>
          </a:bodyPr>
          <a:lstStyle/>
          <a:p>
            <a:pPr lvl="0" algn="ctr"/>
            <a:r>
              <a:rPr lang="en-US">
                <a:solidFill>
                  <a:schemeClr val="tx1">
                    <a:lumMod val="75000"/>
                    <a:lumOff val="25000"/>
                  </a:schemeClr>
                </a:solidFill>
              </a:rPr>
              <a:t>Self-Supporting by Partition Manufacturer</a:t>
            </a:r>
          </a:p>
          <a:p>
            <a:pPr lvl="0" algn="ctr"/>
            <a:endParaRPr lang="en-US">
              <a:solidFill>
                <a:schemeClr val="tx1">
                  <a:lumMod val="75000"/>
                  <a:lumOff val="25000"/>
                </a:schemeClr>
              </a:solidFill>
            </a:endParaRPr>
          </a:p>
        </p:txBody>
      </p:sp>
    </p:spTree>
    <p:extLst>
      <p:ext uri="{BB962C8B-B14F-4D97-AF65-F5344CB8AC3E}">
        <p14:creationId xmlns:p14="http://schemas.microsoft.com/office/powerpoint/2010/main" val="776445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3A6F8-0322-347F-45BB-E5F17DA3DC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E3EDE6-3353-D412-27E2-69C1622304D8}"/>
              </a:ext>
            </a:extLst>
          </p:cNvPr>
          <p:cNvSpPr txBox="1"/>
          <p:nvPr/>
        </p:nvSpPr>
        <p:spPr>
          <a:xfrm>
            <a:off x="473534" y="1524000"/>
            <a:ext cx="10880265" cy="1477328"/>
          </a:xfrm>
          <a:prstGeom prst="rect">
            <a:avLst/>
          </a:prstGeom>
          <a:noFill/>
        </p:spPr>
        <p:txBody>
          <a:bodyPr wrap="square" rtlCol="0">
            <a:spAutoFit/>
          </a:bodyPr>
          <a:lstStyle/>
          <a:p>
            <a:pPr lvl="0"/>
            <a:r>
              <a:rPr lang="en-US" b="1" u="sng">
                <a:solidFill>
                  <a:schemeClr val="tx1">
                    <a:lumMod val="75000"/>
                    <a:lumOff val="25000"/>
                  </a:schemeClr>
                </a:solidFill>
              </a:rPr>
              <a:t>Structural Requirements</a:t>
            </a:r>
            <a:endParaRPr lang="en-US" b="1">
              <a:solidFill>
                <a:schemeClr val="tx1">
                  <a:lumMod val="75000"/>
                  <a:lumOff val="25000"/>
                </a:schemeClr>
              </a:solidFill>
            </a:endParaRPr>
          </a:p>
          <a:p>
            <a:pPr lvl="0"/>
            <a:endParaRPr lang="en-US">
              <a:solidFill>
                <a:schemeClr val="tx1">
                  <a:lumMod val="75000"/>
                  <a:lumOff val="25000"/>
                </a:schemeClr>
              </a:solidFill>
            </a:endParaRPr>
          </a:p>
          <a:p>
            <a:pPr lvl="0"/>
            <a:r>
              <a:rPr lang="en-US">
                <a:solidFill>
                  <a:schemeClr val="tx1">
                    <a:lumMod val="75000"/>
                    <a:lumOff val="25000"/>
                  </a:schemeClr>
                </a:solidFill>
              </a:rPr>
              <a:t>Coordinate operable partition hole-punching diagram so hanger rods are properly spaced per manufacturer’s recommendations</a:t>
            </a:r>
          </a:p>
          <a:p>
            <a:pPr lvl="0"/>
            <a:endParaRPr lang="en-US"/>
          </a:p>
        </p:txBody>
      </p:sp>
      <p:sp>
        <p:nvSpPr>
          <p:cNvPr id="5" name="TextBox 4">
            <a:extLst>
              <a:ext uri="{FF2B5EF4-FFF2-40B4-BE49-F238E27FC236}">
                <a16:creationId xmlns:a16="http://schemas.microsoft.com/office/drawing/2014/main" id="{59434646-4B2A-D9B8-2831-A00E9B26B6B1}"/>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Suspension Systems</a:t>
            </a:r>
          </a:p>
        </p:txBody>
      </p:sp>
      <p:pic>
        <p:nvPicPr>
          <p:cNvPr id="10" name="Picture 9">
            <a:extLst>
              <a:ext uri="{FF2B5EF4-FFF2-40B4-BE49-F238E27FC236}">
                <a16:creationId xmlns:a16="http://schemas.microsoft.com/office/drawing/2014/main" id="{46A7C96F-8A0B-0D17-BF72-83B92AA5D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16" name="Picture 15">
            <a:extLst>
              <a:ext uri="{FF2B5EF4-FFF2-40B4-BE49-F238E27FC236}">
                <a16:creationId xmlns:a16="http://schemas.microsoft.com/office/drawing/2014/main" id="{4960A0A3-183B-44A3-624B-9B8CCD2159FD}"/>
              </a:ext>
            </a:extLst>
          </p:cNvPr>
          <p:cNvPicPr>
            <a:picLocks noChangeAspect="1"/>
          </p:cNvPicPr>
          <p:nvPr/>
        </p:nvPicPr>
        <p:blipFill>
          <a:blip r:embed="rId4"/>
          <a:stretch>
            <a:fillRect/>
          </a:stretch>
        </p:blipFill>
        <p:spPr>
          <a:xfrm>
            <a:off x="1066800" y="2929818"/>
            <a:ext cx="8915400" cy="3082182"/>
          </a:xfrm>
          <a:prstGeom prst="rect">
            <a:avLst/>
          </a:prstGeom>
          <a:ln>
            <a:solidFill>
              <a:schemeClr val="tx1"/>
            </a:solidFill>
          </a:ln>
        </p:spPr>
      </p:pic>
      <p:pic>
        <p:nvPicPr>
          <p:cNvPr id="14" name="Picture 13">
            <a:extLst>
              <a:ext uri="{FF2B5EF4-FFF2-40B4-BE49-F238E27FC236}">
                <a16:creationId xmlns:a16="http://schemas.microsoft.com/office/drawing/2014/main" id="{83819B02-9824-BAD0-5C90-F8196CCDFE24}"/>
              </a:ext>
            </a:extLst>
          </p:cNvPr>
          <p:cNvPicPr>
            <a:picLocks noChangeAspect="1"/>
          </p:cNvPicPr>
          <p:nvPr/>
        </p:nvPicPr>
        <p:blipFill>
          <a:blip r:embed="rId5"/>
          <a:stretch>
            <a:fillRect/>
          </a:stretch>
        </p:blipFill>
        <p:spPr>
          <a:xfrm>
            <a:off x="6781800" y="5029200"/>
            <a:ext cx="4098466" cy="1536925"/>
          </a:xfrm>
          <a:prstGeom prst="rect">
            <a:avLst/>
          </a:prstGeom>
          <a:ln>
            <a:solidFill>
              <a:schemeClr val="tx1"/>
            </a:solidFill>
          </a:ln>
        </p:spPr>
      </p:pic>
    </p:spTree>
    <p:extLst>
      <p:ext uri="{BB962C8B-B14F-4D97-AF65-F5344CB8AC3E}">
        <p14:creationId xmlns:p14="http://schemas.microsoft.com/office/powerpoint/2010/main" val="2705184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6BA7-DD14-ACDB-733B-21F4A452B9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A6B706-6124-19F2-39AE-B02A36B9DBB1}"/>
              </a:ext>
            </a:extLst>
          </p:cNvPr>
          <p:cNvSpPr txBox="1"/>
          <p:nvPr/>
        </p:nvSpPr>
        <p:spPr>
          <a:xfrm>
            <a:off x="473534" y="1524000"/>
            <a:ext cx="11413666" cy="5078313"/>
          </a:xfrm>
          <a:prstGeom prst="rect">
            <a:avLst/>
          </a:prstGeom>
          <a:noFill/>
        </p:spPr>
        <p:txBody>
          <a:bodyPr wrap="square" rtlCol="0">
            <a:spAutoFit/>
          </a:bodyPr>
          <a:lstStyle/>
          <a:p>
            <a:pPr lvl="0"/>
            <a:r>
              <a:rPr lang="en-US" b="1" u="sng">
                <a:solidFill>
                  <a:schemeClr val="tx1">
                    <a:lumMod val="75000"/>
                    <a:lumOff val="25000"/>
                  </a:schemeClr>
                </a:solidFill>
              </a:rPr>
              <a:t>HVAC</a:t>
            </a:r>
          </a:p>
          <a:p>
            <a:pPr marL="285750" lvl="0" indent="-285750">
              <a:buFont typeface="Arial" panose="020B0604020202020204" pitchFamily="34" charset="0"/>
              <a:buChar char="•"/>
            </a:pPr>
            <a:r>
              <a:rPr lang="en-US">
                <a:solidFill>
                  <a:schemeClr val="tx1">
                    <a:lumMod val="75000"/>
                    <a:lumOff val="25000"/>
                  </a:schemeClr>
                </a:solidFill>
              </a:rPr>
              <a:t>Partition location, especially the stack area, needs to be clear of main truck lines.</a:t>
            </a:r>
          </a:p>
          <a:p>
            <a:pPr marL="285750" lvl="0" indent="-285750">
              <a:buFont typeface="Arial" panose="020B0604020202020204" pitchFamily="34" charset="0"/>
              <a:buChar char="•"/>
            </a:pPr>
            <a:r>
              <a:rPr lang="en-US">
                <a:solidFill>
                  <a:schemeClr val="tx1">
                    <a:lumMod val="75000"/>
                    <a:lumOff val="25000"/>
                  </a:schemeClr>
                </a:solidFill>
              </a:rPr>
              <a:t>Anywhere there is a hole to be punched needs to be free of ductwork.</a:t>
            </a:r>
          </a:p>
          <a:p>
            <a:pPr marL="285750" lvl="0" indent="-285750">
              <a:buFont typeface="Arial" panose="020B0604020202020204" pitchFamily="34" charset="0"/>
              <a:buChar char="•"/>
            </a:pPr>
            <a:r>
              <a:rPr lang="en-US">
                <a:solidFill>
                  <a:schemeClr val="tx1">
                    <a:lumMod val="75000"/>
                    <a:lumOff val="25000"/>
                  </a:schemeClr>
                </a:solidFill>
              </a:rPr>
              <a:t>Track should be installed directly after steel supports.</a:t>
            </a: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lvl="0"/>
            <a:r>
              <a:rPr lang="en-US" b="1" u="sng">
                <a:solidFill>
                  <a:schemeClr val="tx1">
                    <a:lumMod val="75000"/>
                    <a:lumOff val="25000"/>
                  </a:schemeClr>
                </a:solidFill>
              </a:rPr>
              <a:t>Support Structure</a:t>
            </a:r>
          </a:p>
          <a:p>
            <a:pPr marL="285750" lvl="0" indent="-285750">
              <a:buFont typeface="Arial" panose="020B0604020202020204" pitchFamily="34" charset="0"/>
              <a:buChar char="•"/>
            </a:pPr>
            <a:r>
              <a:rPr lang="en-US">
                <a:solidFill>
                  <a:schemeClr val="tx1">
                    <a:lumMod val="75000"/>
                    <a:lumOff val="25000"/>
                  </a:schemeClr>
                </a:solidFill>
              </a:rPr>
              <a:t>Clearance between connection to structure and ceiling height</a:t>
            </a:r>
          </a:p>
          <a:p>
            <a:pPr lvl="0"/>
            <a:r>
              <a:rPr lang="en-US">
                <a:solidFill>
                  <a:schemeClr val="tx1">
                    <a:lumMod val="75000"/>
                    <a:lumOff val="25000"/>
                  </a:schemeClr>
                </a:solidFill>
              </a:rPr>
              <a:t>needs to be per manufacturer’s recommendation, typically 12” </a:t>
            </a:r>
          </a:p>
          <a:p>
            <a:pPr marL="285750" lvl="0" indent="-285750">
              <a:buFont typeface="Arial" panose="020B0604020202020204" pitchFamily="34" charset="0"/>
              <a:buChar char="•"/>
            </a:pPr>
            <a:endParaRPr lang="en-US">
              <a:solidFill>
                <a:schemeClr val="tx1">
                  <a:lumMod val="75000"/>
                  <a:lumOff val="25000"/>
                </a:schemeClr>
              </a:solidFill>
            </a:endParaRPr>
          </a:p>
          <a:p>
            <a:pPr lvl="0"/>
            <a:endParaRPr lang="en-US"/>
          </a:p>
        </p:txBody>
      </p:sp>
      <p:sp>
        <p:nvSpPr>
          <p:cNvPr id="5" name="TextBox 4">
            <a:extLst>
              <a:ext uri="{FF2B5EF4-FFF2-40B4-BE49-F238E27FC236}">
                <a16:creationId xmlns:a16="http://schemas.microsoft.com/office/drawing/2014/main" id="{A015B0C5-1B19-E70D-4658-4EE78D3B75F3}"/>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Coordination with Surrounding Trades</a:t>
            </a:r>
          </a:p>
        </p:txBody>
      </p:sp>
      <p:pic>
        <p:nvPicPr>
          <p:cNvPr id="10" name="Picture 9">
            <a:extLst>
              <a:ext uri="{FF2B5EF4-FFF2-40B4-BE49-F238E27FC236}">
                <a16:creationId xmlns:a16="http://schemas.microsoft.com/office/drawing/2014/main" id="{471EAEA1-F005-B956-F16F-D2B60357A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2" name="Picture 1">
            <a:extLst>
              <a:ext uri="{FF2B5EF4-FFF2-40B4-BE49-F238E27FC236}">
                <a16:creationId xmlns:a16="http://schemas.microsoft.com/office/drawing/2014/main" id="{A7A68220-0488-CB15-21C4-3BBFAF48D8E4}"/>
              </a:ext>
            </a:extLst>
          </p:cNvPr>
          <p:cNvPicPr>
            <a:picLocks noChangeAspect="1"/>
          </p:cNvPicPr>
          <p:nvPr/>
        </p:nvPicPr>
        <p:blipFill>
          <a:blip r:embed="rId4"/>
          <a:stretch>
            <a:fillRect/>
          </a:stretch>
        </p:blipFill>
        <p:spPr>
          <a:xfrm>
            <a:off x="838200" y="2895599"/>
            <a:ext cx="5105400" cy="1914525"/>
          </a:xfrm>
          <a:prstGeom prst="rect">
            <a:avLst/>
          </a:prstGeom>
          <a:ln>
            <a:solidFill>
              <a:schemeClr val="tx1"/>
            </a:solidFill>
          </a:ln>
        </p:spPr>
      </p:pic>
      <p:sp>
        <p:nvSpPr>
          <p:cNvPr id="3" name="Rectangle 2">
            <a:extLst>
              <a:ext uri="{FF2B5EF4-FFF2-40B4-BE49-F238E27FC236}">
                <a16:creationId xmlns:a16="http://schemas.microsoft.com/office/drawing/2014/main" id="{BBE8C38E-DFE7-CCAB-8C5D-8607FB695184}"/>
              </a:ext>
            </a:extLst>
          </p:cNvPr>
          <p:cNvSpPr/>
          <p:nvPr/>
        </p:nvSpPr>
        <p:spPr>
          <a:xfrm>
            <a:off x="1447800" y="3014661"/>
            <a:ext cx="609600" cy="1676400"/>
          </a:xfrm>
          <a:prstGeom prst="rect">
            <a:avLst/>
          </a:prstGeom>
          <a:noFill/>
          <a:ln w="50800">
            <a:solidFill>
              <a:srgbClr val="FF0000">
                <a:alpha val="82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E1E84A3-1CDD-F72B-D3A1-5C47C2F55888}"/>
              </a:ext>
            </a:extLst>
          </p:cNvPr>
          <p:cNvPicPr>
            <a:picLocks noChangeAspect="1"/>
          </p:cNvPicPr>
          <p:nvPr/>
        </p:nvPicPr>
        <p:blipFill>
          <a:blip r:embed="rId5"/>
          <a:stretch>
            <a:fillRect/>
          </a:stretch>
        </p:blipFill>
        <p:spPr>
          <a:xfrm>
            <a:off x="8001000" y="3340794"/>
            <a:ext cx="3205097" cy="2938659"/>
          </a:xfrm>
          <a:prstGeom prst="rect">
            <a:avLst/>
          </a:prstGeom>
        </p:spPr>
      </p:pic>
      <p:cxnSp>
        <p:nvCxnSpPr>
          <p:cNvPr id="8" name="Straight Connector 7">
            <a:extLst>
              <a:ext uri="{FF2B5EF4-FFF2-40B4-BE49-F238E27FC236}">
                <a16:creationId xmlns:a16="http://schemas.microsoft.com/office/drawing/2014/main" id="{30677943-7B4B-3F83-330C-222988745431}"/>
              </a:ext>
            </a:extLst>
          </p:cNvPr>
          <p:cNvCxnSpPr/>
          <p:nvPr/>
        </p:nvCxnSpPr>
        <p:spPr>
          <a:xfrm flipH="1">
            <a:off x="7391400" y="4267200"/>
            <a:ext cx="1371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75508D9-0A25-09A9-ABE7-34C03E6F0032}"/>
              </a:ext>
            </a:extLst>
          </p:cNvPr>
          <p:cNvCxnSpPr>
            <a:cxnSpLocks/>
          </p:cNvCxnSpPr>
          <p:nvPr/>
        </p:nvCxnSpPr>
        <p:spPr>
          <a:xfrm flipH="1">
            <a:off x="7467600" y="5867400"/>
            <a:ext cx="381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A86F469-5CF3-5A6E-9F6F-E8D5A9F01CE5}"/>
              </a:ext>
            </a:extLst>
          </p:cNvPr>
          <p:cNvCxnSpPr>
            <a:cxnSpLocks/>
          </p:cNvCxnSpPr>
          <p:nvPr/>
        </p:nvCxnSpPr>
        <p:spPr>
          <a:xfrm>
            <a:off x="7620000" y="4191000"/>
            <a:ext cx="0" cy="1828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BC6DB5A-DD22-BF4E-51D1-E0CF98C11188}"/>
              </a:ext>
            </a:extLst>
          </p:cNvPr>
          <p:cNvSpPr txBox="1"/>
          <p:nvPr/>
        </p:nvSpPr>
        <p:spPr>
          <a:xfrm>
            <a:off x="7659959" y="4856613"/>
            <a:ext cx="914400" cy="369332"/>
          </a:xfrm>
          <a:prstGeom prst="rect">
            <a:avLst/>
          </a:prstGeom>
          <a:noFill/>
        </p:spPr>
        <p:txBody>
          <a:bodyPr wrap="square" rtlCol="0">
            <a:spAutoFit/>
          </a:bodyPr>
          <a:lstStyle/>
          <a:p>
            <a:r>
              <a:rPr lang="en-US">
                <a:solidFill>
                  <a:srgbClr val="FF0000"/>
                </a:solidFill>
              </a:rPr>
              <a:t>+/- 12”</a:t>
            </a:r>
          </a:p>
        </p:txBody>
      </p:sp>
    </p:spTree>
    <p:extLst>
      <p:ext uri="{BB962C8B-B14F-4D97-AF65-F5344CB8AC3E}">
        <p14:creationId xmlns:p14="http://schemas.microsoft.com/office/powerpoint/2010/main" val="262815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BF69-7128-C6B0-31F5-EAB4066D218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0F5DA3-C4D8-4081-1E5D-5EB33CEEFB0B}"/>
              </a:ext>
            </a:extLst>
          </p:cNvPr>
          <p:cNvSpPr txBox="1"/>
          <p:nvPr/>
        </p:nvSpPr>
        <p:spPr>
          <a:xfrm>
            <a:off x="473534" y="1524000"/>
            <a:ext cx="6384466" cy="5493812"/>
          </a:xfrm>
          <a:prstGeom prst="rect">
            <a:avLst/>
          </a:prstGeom>
          <a:noFill/>
        </p:spPr>
        <p:txBody>
          <a:bodyPr wrap="square" rtlCol="0">
            <a:spAutoFit/>
          </a:bodyPr>
          <a:lstStyle/>
          <a:p>
            <a:pPr lvl="0">
              <a:lnSpc>
                <a:spcPct val="150000"/>
              </a:lnSpc>
            </a:pPr>
            <a:r>
              <a:rPr lang="en-US" b="1" u="sng">
                <a:solidFill>
                  <a:schemeClr val="tx1">
                    <a:lumMod val="75000"/>
                    <a:lumOff val="25000"/>
                  </a:schemeClr>
                </a:solidFill>
                <a:latin typeface="Montserrat" pitchFamily="2" charset="0"/>
              </a:rPr>
              <a:t>Ceilings / Bulkheads</a:t>
            </a:r>
          </a:p>
          <a:p>
            <a:pPr marL="285750" lvl="0" indent="-285750">
              <a:lnSpc>
                <a:spcPct val="150000"/>
              </a:lnSpc>
              <a:buFont typeface="Arial" panose="020B0604020202020204" pitchFamily="34" charset="0"/>
              <a:buChar char="•"/>
            </a:pPr>
            <a:r>
              <a:rPr lang="en-US" sz="1600">
                <a:solidFill>
                  <a:schemeClr val="tx1">
                    <a:lumMod val="75000"/>
                    <a:lumOff val="25000"/>
                  </a:schemeClr>
                </a:solidFill>
                <a:latin typeface="Montserrat" pitchFamily="2" charset="0"/>
              </a:rPr>
              <a:t>Track to be installed prior to acoustical bulkheads and ceiling installation.  </a:t>
            </a:r>
          </a:p>
          <a:p>
            <a:pPr marL="285750" lvl="0" indent="-285750">
              <a:lnSpc>
                <a:spcPct val="150000"/>
              </a:lnSpc>
              <a:buFont typeface="Arial" panose="020B0604020202020204" pitchFamily="34" charset="0"/>
              <a:buChar char="•"/>
            </a:pPr>
            <a:r>
              <a:rPr lang="en-US" sz="1600">
                <a:solidFill>
                  <a:schemeClr val="tx1">
                    <a:lumMod val="75000"/>
                    <a:lumOff val="25000"/>
                  </a:schemeClr>
                </a:solidFill>
                <a:latin typeface="Montserrat" pitchFamily="2" charset="0"/>
              </a:rPr>
              <a:t>Ceilings should not be anchored to track system.</a:t>
            </a:r>
          </a:p>
          <a:p>
            <a:pPr marL="285750" lvl="0" indent="-285750">
              <a:lnSpc>
                <a:spcPct val="150000"/>
              </a:lnSpc>
              <a:buFont typeface="Arial" panose="020B0604020202020204" pitchFamily="34" charset="0"/>
              <a:buChar char="•"/>
            </a:pPr>
            <a:r>
              <a:rPr lang="en-US" sz="1600">
                <a:solidFill>
                  <a:schemeClr val="tx1">
                    <a:lumMod val="75000"/>
                    <a:lumOff val="25000"/>
                  </a:schemeClr>
                </a:solidFill>
                <a:latin typeface="Montserrat" pitchFamily="2" charset="0"/>
              </a:rPr>
              <a:t>Soffits should be designed slightly higher than the track for panel operation as well as pocket door swing clearances</a:t>
            </a:r>
          </a:p>
          <a:p>
            <a:pPr marL="285750" lvl="0" indent="-285750">
              <a:buFont typeface="Arial" panose="020B0604020202020204" pitchFamily="34" charset="0"/>
              <a:buChar char="•"/>
            </a:pPr>
            <a:endParaRPr lang="en-US" sz="1600">
              <a:solidFill>
                <a:schemeClr val="tx1">
                  <a:lumMod val="75000"/>
                  <a:lumOff val="25000"/>
                </a:schemeClr>
              </a:solidFill>
            </a:endParaRPr>
          </a:p>
          <a:p>
            <a:pPr marL="285750" lvl="0" indent="-285750">
              <a:buFont typeface="Arial" panose="020B0604020202020204" pitchFamily="34" charset="0"/>
              <a:buChar char="•"/>
            </a:pPr>
            <a:endParaRPr lang="en-US" sz="1600">
              <a:solidFill>
                <a:schemeClr val="tx1">
                  <a:lumMod val="75000"/>
                  <a:lumOff val="25000"/>
                </a:schemeClr>
              </a:solidFill>
            </a:endParaRPr>
          </a:p>
          <a:p>
            <a:pPr marL="285750" lvl="0" indent="-285750">
              <a:buFont typeface="Arial" panose="020B0604020202020204" pitchFamily="34" charset="0"/>
              <a:buChar char="•"/>
            </a:pPr>
            <a:endParaRPr lang="en-US" sz="1600">
              <a:solidFill>
                <a:schemeClr val="tx1">
                  <a:lumMod val="75000"/>
                  <a:lumOff val="25000"/>
                </a:schemeClr>
              </a:solidFill>
            </a:endParaRPr>
          </a:p>
          <a:p>
            <a:pPr marL="285750" lvl="0" indent="-285750">
              <a:buFont typeface="Arial" panose="020B0604020202020204" pitchFamily="34" charset="0"/>
              <a:buChar char="•"/>
            </a:pPr>
            <a:endParaRPr lang="en-US" sz="1600">
              <a:solidFill>
                <a:schemeClr val="tx1">
                  <a:lumMod val="75000"/>
                  <a:lumOff val="25000"/>
                </a:schemeClr>
              </a:solidFill>
            </a:endParaRPr>
          </a:p>
          <a:p>
            <a:pPr marL="285750" lvl="0" indent="-285750">
              <a:buFont typeface="Arial" panose="020B0604020202020204" pitchFamily="34" charset="0"/>
              <a:buChar char="•"/>
            </a:pPr>
            <a:endParaRPr lang="en-US" sz="1600">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marL="285750" lvl="0" indent="-285750">
              <a:buFont typeface="Arial" panose="020B0604020202020204" pitchFamily="34" charset="0"/>
              <a:buChar char="•"/>
            </a:pPr>
            <a:endParaRPr lang="en-US">
              <a:solidFill>
                <a:schemeClr val="tx1">
                  <a:lumMod val="75000"/>
                  <a:lumOff val="25000"/>
                </a:schemeClr>
              </a:solidFill>
            </a:endParaRPr>
          </a:p>
          <a:p>
            <a:pPr lvl="0"/>
            <a:endParaRPr lang="en-US"/>
          </a:p>
          <a:p>
            <a:pPr lvl="0"/>
            <a:endParaRPr lang="en-US"/>
          </a:p>
        </p:txBody>
      </p:sp>
      <p:sp>
        <p:nvSpPr>
          <p:cNvPr id="5" name="TextBox 4">
            <a:extLst>
              <a:ext uri="{FF2B5EF4-FFF2-40B4-BE49-F238E27FC236}">
                <a16:creationId xmlns:a16="http://schemas.microsoft.com/office/drawing/2014/main" id="{DF9AC5C5-2659-3065-5E5E-D375A41B17CC}"/>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ASTM E 557</a:t>
            </a:r>
          </a:p>
        </p:txBody>
      </p:sp>
      <p:pic>
        <p:nvPicPr>
          <p:cNvPr id="10" name="Picture 9">
            <a:extLst>
              <a:ext uri="{FF2B5EF4-FFF2-40B4-BE49-F238E27FC236}">
                <a16:creationId xmlns:a16="http://schemas.microsoft.com/office/drawing/2014/main" id="{F4BD41E8-8D76-2825-A8C2-DBD395070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grpSp>
        <p:nvGrpSpPr>
          <p:cNvPr id="24" name="Group 23">
            <a:extLst>
              <a:ext uri="{FF2B5EF4-FFF2-40B4-BE49-F238E27FC236}">
                <a16:creationId xmlns:a16="http://schemas.microsoft.com/office/drawing/2014/main" id="{2888BA4A-DEE2-9B40-1300-74A894172D99}"/>
              </a:ext>
            </a:extLst>
          </p:cNvPr>
          <p:cNvGrpSpPr/>
          <p:nvPr/>
        </p:nvGrpSpPr>
        <p:grpSpPr>
          <a:xfrm>
            <a:off x="588650" y="4166452"/>
            <a:ext cx="6154233" cy="2324288"/>
            <a:chOff x="609600" y="3404704"/>
            <a:chExt cx="6154233" cy="2324288"/>
          </a:xfrm>
        </p:grpSpPr>
        <p:pic>
          <p:nvPicPr>
            <p:cNvPr id="6" name="Picture 5">
              <a:extLst>
                <a:ext uri="{FF2B5EF4-FFF2-40B4-BE49-F238E27FC236}">
                  <a16:creationId xmlns:a16="http://schemas.microsoft.com/office/drawing/2014/main" id="{004FEDD1-4DB1-8D24-915E-914553381FC2}"/>
                </a:ext>
              </a:extLst>
            </p:cNvPr>
            <p:cNvPicPr>
              <a:picLocks noChangeAspect="1"/>
            </p:cNvPicPr>
            <p:nvPr/>
          </p:nvPicPr>
          <p:blipFill>
            <a:blip r:embed="rId4"/>
            <a:srcRect l="13451"/>
            <a:stretch>
              <a:fillRect/>
            </a:stretch>
          </p:blipFill>
          <p:spPr>
            <a:xfrm>
              <a:off x="609600" y="3404704"/>
              <a:ext cx="5751783" cy="2324288"/>
            </a:xfrm>
            <a:prstGeom prst="rect">
              <a:avLst/>
            </a:prstGeom>
          </p:spPr>
        </p:pic>
        <p:cxnSp>
          <p:nvCxnSpPr>
            <p:cNvPr id="7" name="Straight Connector 6">
              <a:extLst>
                <a:ext uri="{FF2B5EF4-FFF2-40B4-BE49-F238E27FC236}">
                  <a16:creationId xmlns:a16="http://schemas.microsoft.com/office/drawing/2014/main" id="{7D79DBBC-DEF7-57E8-9432-22DFA93C0644}"/>
                </a:ext>
              </a:extLst>
            </p:cNvPr>
            <p:cNvCxnSpPr>
              <a:cxnSpLocks/>
            </p:cNvCxnSpPr>
            <p:nvPr/>
          </p:nvCxnSpPr>
          <p:spPr>
            <a:xfrm flipH="1" flipV="1">
              <a:off x="2039433" y="4242903"/>
              <a:ext cx="4724400" cy="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B7080D-3554-C46D-9777-8E81FFE29010}"/>
                </a:ext>
              </a:extLst>
            </p:cNvPr>
            <p:cNvCxnSpPr>
              <a:cxnSpLocks/>
            </p:cNvCxnSpPr>
            <p:nvPr/>
          </p:nvCxnSpPr>
          <p:spPr>
            <a:xfrm flipH="1">
              <a:off x="1963233" y="4928704"/>
              <a:ext cx="48006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81B84D-1897-1E03-499A-DE5431F2C80E}"/>
                </a:ext>
              </a:extLst>
            </p:cNvPr>
            <p:cNvCxnSpPr>
              <a:cxnSpLocks/>
            </p:cNvCxnSpPr>
            <p:nvPr/>
          </p:nvCxnSpPr>
          <p:spPr>
            <a:xfrm flipH="1">
              <a:off x="1277433" y="4928704"/>
              <a:ext cx="685800" cy="304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7DCBC7-9F67-8E27-C680-F9418548E5B2}"/>
                </a:ext>
              </a:extLst>
            </p:cNvPr>
            <p:cNvCxnSpPr>
              <a:cxnSpLocks/>
            </p:cNvCxnSpPr>
            <p:nvPr/>
          </p:nvCxnSpPr>
          <p:spPr>
            <a:xfrm flipH="1" flipV="1">
              <a:off x="1277433" y="3861904"/>
              <a:ext cx="762000" cy="38099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FC2A9E7E-4347-461F-579B-01BB48CC8205}"/>
              </a:ext>
            </a:extLst>
          </p:cNvPr>
          <p:cNvPicPr>
            <a:picLocks noChangeAspect="1"/>
          </p:cNvPicPr>
          <p:nvPr/>
        </p:nvPicPr>
        <p:blipFill>
          <a:blip r:embed="rId5"/>
          <a:stretch>
            <a:fillRect/>
          </a:stretch>
        </p:blipFill>
        <p:spPr>
          <a:xfrm>
            <a:off x="6753769" y="1875322"/>
            <a:ext cx="5146440" cy="4117153"/>
          </a:xfrm>
          <a:prstGeom prst="rect">
            <a:avLst/>
          </a:prstGeom>
        </p:spPr>
      </p:pic>
    </p:spTree>
    <p:extLst>
      <p:ext uri="{BB962C8B-B14F-4D97-AF65-F5344CB8AC3E}">
        <p14:creationId xmlns:p14="http://schemas.microsoft.com/office/powerpoint/2010/main" val="726506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a:extLst>
            <a:ext uri="{FF2B5EF4-FFF2-40B4-BE49-F238E27FC236}">
              <a16:creationId xmlns:a16="http://schemas.microsoft.com/office/drawing/2014/main" id="{999D1DA2-98A4-90AF-C013-38E09FBB95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E43F36-0AC7-85B0-84B5-743693192960}"/>
              </a:ext>
            </a:extLst>
          </p:cNvPr>
          <p:cNvSpPr txBox="1"/>
          <p:nvPr/>
        </p:nvSpPr>
        <p:spPr>
          <a:xfrm>
            <a:off x="473534" y="1524000"/>
            <a:ext cx="11413666" cy="2723823"/>
          </a:xfrm>
          <a:prstGeom prst="rect">
            <a:avLst/>
          </a:prstGeom>
          <a:noFill/>
        </p:spPr>
        <p:txBody>
          <a:bodyPr wrap="square" rtlCol="0">
            <a:spAutoFit/>
          </a:bodyPr>
          <a:lstStyle/>
          <a:p>
            <a:pPr lvl="0">
              <a:lnSpc>
                <a:spcPct val="150000"/>
              </a:lnSpc>
            </a:pPr>
            <a:r>
              <a:rPr lang="en-US" b="1" u="sng">
                <a:solidFill>
                  <a:schemeClr val="tx1">
                    <a:lumMod val="75000"/>
                    <a:lumOff val="25000"/>
                  </a:schemeClr>
                </a:solidFill>
                <a:latin typeface="Montserrat" pitchFamily="2" charset="0"/>
              </a:rPr>
              <a:t>Fire Sprinklers &amp; Lighting</a:t>
            </a:r>
          </a:p>
          <a:p>
            <a:pPr marL="285750" lvl="0" indent="-285750">
              <a:lnSpc>
                <a:spcPct val="150000"/>
              </a:lnSpc>
              <a:buFont typeface="Arial" panose="020B0604020202020204" pitchFamily="34" charset="0"/>
              <a:buChar char="•"/>
            </a:pPr>
            <a:r>
              <a:rPr lang="en-US">
                <a:solidFill>
                  <a:schemeClr val="tx1">
                    <a:lumMod val="75000"/>
                    <a:lumOff val="25000"/>
                  </a:schemeClr>
                </a:solidFill>
                <a:latin typeface="Montserrat" pitchFamily="2" charset="0"/>
              </a:rPr>
              <a:t>Fire suppression sprinkler heads should not be designed within operating clearances of panels.</a:t>
            </a:r>
          </a:p>
          <a:p>
            <a:pPr marL="742950" lvl="1" indent="-285750">
              <a:lnSpc>
                <a:spcPct val="150000"/>
              </a:lnSpc>
              <a:buFont typeface="Arial" panose="020B0604020202020204" pitchFamily="34" charset="0"/>
              <a:buChar char="•"/>
            </a:pPr>
            <a:r>
              <a:rPr lang="en-US">
                <a:solidFill>
                  <a:schemeClr val="tx1">
                    <a:lumMod val="75000"/>
                    <a:lumOff val="25000"/>
                  </a:schemeClr>
                </a:solidFill>
                <a:latin typeface="Montserrat" pitchFamily="2" charset="0"/>
              </a:rPr>
              <a:t>48” on track center for hinged pairs.</a:t>
            </a:r>
          </a:p>
          <a:p>
            <a:pPr marL="742950" lvl="1" indent="-285750">
              <a:lnSpc>
                <a:spcPct val="150000"/>
              </a:lnSpc>
              <a:buFont typeface="Arial" panose="020B0604020202020204" pitchFamily="34" charset="0"/>
              <a:buChar char="•"/>
            </a:pPr>
            <a:r>
              <a:rPr lang="en-US">
                <a:solidFill>
                  <a:schemeClr val="tx1">
                    <a:lumMod val="75000"/>
                    <a:lumOff val="25000"/>
                  </a:schemeClr>
                </a:solidFill>
                <a:latin typeface="Montserrat" pitchFamily="2" charset="0"/>
              </a:rPr>
              <a:t>6” on track center for individual panels (except at intersections, consult with manufacturer).</a:t>
            </a:r>
          </a:p>
          <a:p>
            <a:pPr marL="742950" lvl="1" indent="-285750">
              <a:lnSpc>
                <a:spcPct val="150000"/>
              </a:lnSpc>
              <a:buFont typeface="Arial" panose="020B0604020202020204" pitchFamily="34" charset="0"/>
              <a:buChar char="•"/>
            </a:pPr>
            <a:r>
              <a:rPr lang="en-US">
                <a:solidFill>
                  <a:schemeClr val="tx1">
                    <a:lumMod val="75000"/>
                    <a:lumOff val="25000"/>
                  </a:schemeClr>
                </a:solidFill>
                <a:latin typeface="Montserrat" pitchFamily="2" charset="0"/>
              </a:rPr>
              <a:t>Located outside pocket door swing clearances.</a:t>
            </a:r>
          </a:p>
          <a:p>
            <a:pPr lvl="0"/>
            <a:endParaRPr lang="en-US"/>
          </a:p>
          <a:p>
            <a:pPr lvl="0"/>
            <a:endParaRPr lang="en-US"/>
          </a:p>
        </p:txBody>
      </p:sp>
      <p:sp>
        <p:nvSpPr>
          <p:cNvPr id="5" name="TextBox 4">
            <a:extLst>
              <a:ext uri="{FF2B5EF4-FFF2-40B4-BE49-F238E27FC236}">
                <a16:creationId xmlns:a16="http://schemas.microsoft.com/office/drawing/2014/main" id="{BD3EA237-B194-76AA-E056-D560689CB5DC}"/>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ASTM E 557</a:t>
            </a:r>
          </a:p>
        </p:txBody>
      </p:sp>
      <p:pic>
        <p:nvPicPr>
          <p:cNvPr id="10" name="Picture 9">
            <a:extLst>
              <a:ext uri="{FF2B5EF4-FFF2-40B4-BE49-F238E27FC236}">
                <a16:creationId xmlns:a16="http://schemas.microsoft.com/office/drawing/2014/main" id="{46CF3977-0471-5335-48E0-D47B02E44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grpSp>
        <p:nvGrpSpPr>
          <p:cNvPr id="19" name="Group 18">
            <a:extLst>
              <a:ext uri="{FF2B5EF4-FFF2-40B4-BE49-F238E27FC236}">
                <a16:creationId xmlns:a16="http://schemas.microsoft.com/office/drawing/2014/main" id="{4839401E-6EF6-7C3E-C9F9-CE64C99FA533}"/>
              </a:ext>
            </a:extLst>
          </p:cNvPr>
          <p:cNvGrpSpPr/>
          <p:nvPr/>
        </p:nvGrpSpPr>
        <p:grpSpPr>
          <a:xfrm>
            <a:off x="473534" y="3886200"/>
            <a:ext cx="4022266" cy="2277599"/>
            <a:chOff x="1143001" y="3600130"/>
            <a:chExt cx="3276600" cy="1733870"/>
          </a:xfrm>
        </p:grpSpPr>
        <p:pic>
          <p:nvPicPr>
            <p:cNvPr id="6" name="Picture 5">
              <a:extLst>
                <a:ext uri="{FF2B5EF4-FFF2-40B4-BE49-F238E27FC236}">
                  <a16:creationId xmlns:a16="http://schemas.microsoft.com/office/drawing/2014/main" id="{785522C1-A1C5-8C22-15DB-4FAA5F737C43}"/>
                </a:ext>
              </a:extLst>
            </p:cNvPr>
            <p:cNvPicPr>
              <a:picLocks noChangeAspect="1"/>
            </p:cNvPicPr>
            <p:nvPr/>
          </p:nvPicPr>
          <p:blipFill>
            <a:blip r:embed="rId4">
              <a:alphaModFix/>
            </a:blip>
            <a:srcRect r="33907"/>
            <a:stretch>
              <a:fillRect/>
            </a:stretch>
          </p:blipFill>
          <p:spPr>
            <a:xfrm>
              <a:off x="1143001" y="3600130"/>
              <a:ext cx="3276600" cy="1733870"/>
            </a:xfrm>
            <a:prstGeom prst="rect">
              <a:avLst/>
            </a:prstGeom>
          </p:spPr>
        </p:pic>
        <p:cxnSp>
          <p:nvCxnSpPr>
            <p:cNvPr id="7" name="Straight Connector 6">
              <a:extLst>
                <a:ext uri="{FF2B5EF4-FFF2-40B4-BE49-F238E27FC236}">
                  <a16:creationId xmlns:a16="http://schemas.microsoft.com/office/drawing/2014/main" id="{A7FC7652-5256-E0A3-4379-5B661EC36578}"/>
                </a:ext>
              </a:extLst>
            </p:cNvPr>
            <p:cNvCxnSpPr>
              <a:cxnSpLocks/>
            </p:cNvCxnSpPr>
            <p:nvPr/>
          </p:nvCxnSpPr>
          <p:spPr>
            <a:xfrm flipH="1">
              <a:off x="2876497" y="4225409"/>
              <a:ext cx="154310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8E3BB6-EC4C-67AE-96E2-96F704008DC1}"/>
                </a:ext>
              </a:extLst>
            </p:cNvPr>
            <p:cNvCxnSpPr>
              <a:cxnSpLocks/>
            </p:cNvCxnSpPr>
            <p:nvPr/>
          </p:nvCxnSpPr>
          <p:spPr>
            <a:xfrm flipH="1">
              <a:off x="2819654" y="4737002"/>
              <a:ext cx="159994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A6C39B-EDFB-8E61-1728-10524F1360C0}"/>
                </a:ext>
              </a:extLst>
            </p:cNvPr>
            <p:cNvCxnSpPr>
              <a:cxnSpLocks/>
            </p:cNvCxnSpPr>
            <p:nvPr/>
          </p:nvCxnSpPr>
          <p:spPr>
            <a:xfrm flipH="1">
              <a:off x="2308062" y="4737002"/>
              <a:ext cx="511592" cy="22737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148E6E-70EB-0025-3D50-6EB36AFADC30}"/>
                </a:ext>
              </a:extLst>
            </p:cNvPr>
            <p:cNvCxnSpPr>
              <a:cxnSpLocks/>
            </p:cNvCxnSpPr>
            <p:nvPr/>
          </p:nvCxnSpPr>
          <p:spPr>
            <a:xfrm flipH="1" flipV="1">
              <a:off x="2308062" y="3941192"/>
              <a:ext cx="568436" cy="28421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E3507920-311E-4C09-BBE2-FCF81597211F}"/>
              </a:ext>
            </a:extLst>
          </p:cNvPr>
          <p:cNvPicPr>
            <a:picLocks noChangeAspect="1"/>
          </p:cNvPicPr>
          <p:nvPr/>
        </p:nvPicPr>
        <p:blipFill>
          <a:blip r:embed="rId5"/>
          <a:stretch>
            <a:fillRect/>
          </a:stretch>
        </p:blipFill>
        <p:spPr>
          <a:xfrm>
            <a:off x="5638800" y="3709629"/>
            <a:ext cx="5552514" cy="2630739"/>
          </a:xfrm>
          <a:prstGeom prst="rect">
            <a:avLst/>
          </a:prstGeom>
        </p:spPr>
      </p:pic>
    </p:spTree>
    <p:extLst>
      <p:ext uri="{BB962C8B-B14F-4D97-AF65-F5344CB8AC3E}">
        <p14:creationId xmlns:p14="http://schemas.microsoft.com/office/powerpoint/2010/main" val="1562514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F1BD-34F2-F62E-66D7-1262A35AFD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2EB642-03A6-BC9F-1434-181BB85674C7}"/>
              </a:ext>
            </a:extLst>
          </p:cNvPr>
          <p:cNvSpPr txBox="1"/>
          <p:nvPr/>
        </p:nvSpPr>
        <p:spPr>
          <a:xfrm>
            <a:off x="473534" y="1524000"/>
            <a:ext cx="11413666" cy="2446824"/>
          </a:xfrm>
          <a:prstGeom prst="rect">
            <a:avLst/>
          </a:prstGeom>
          <a:noFill/>
        </p:spPr>
        <p:txBody>
          <a:bodyPr wrap="square" rtlCol="0">
            <a:spAutoFit/>
          </a:bodyPr>
          <a:lstStyle/>
          <a:p>
            <a:pPr lvl="0">
              <a:lnSpc>
                <a:spcPct val="150000"/>
              </a:lnSpc>
            </a:pPr>
            <a:r>
              <a:rPr lang="en-US" b="1" u="sng">
                <a:solidFill>
                  <a:schemeClr val="tx1">
                    <a:lumMod val="75000"/>
                    <a:lumOff val="25000"/>
                  </a:schemeClr>
                </a:solidFill>
                <a:latin typeface="Montserrat" pitchFamily="2" charset="0"/>
              </a:rPr>
              <a:t>Flooring</a:t>
            </a:r>
          </a:p>
          <a:p>
            <a:pPr lvl="0">
              <a:lnSpc>
                <a:spcPct val="150000"/>
              </a:lnSpc>
            </a:pPr>
            <a:r>
              <a:rPr lang="en-US">
                <a:solidFill>
                  <a:schemeClr val="tx1">
                    <a:lumMod val="75000"/>
                    <a:lumOff val="25000"/>
                  </a:schemeClr>
                </a:solidFill>
                <a:latin typeface="Montserrat" pitchFamily="2" charset="0"/>
              </a:rPr>
              <a:t>Floor leveling 1/8” over 12’ non accumulative</a:t>
            </a:r>
          </a:p>
          <a:p>
            <a:pPr lvl="0">
              <a:lnSpc>
                <a:spcPct val="150000"/>
              </a:lnSpc>
            </a:pPr>
            <a:r>
              <a:rPr lang="en-US">
                <a:solidFill>
                  <a:schemeClr val="tx1">
                    <a:lumMod val="75000"/>
                    <a:lumOff val="25000"/>
                  </a:schemeClr>
                </a:solidFill>
                <a:latin typeface="Montserrat" pitchFamily="2" charset="0"/>
              </a:rPr>
              <a:t>Flanking path corrections</a:t>
            </a:r>
          </a:p>
          <a:p>
            <a:pPr lvl="0"/>
            <a:endParaRPr lang="en-US" b="1" u="sng">
              <a:solidFill>
                <a:schemeClr val="tx1">
                  <a:lumMod val="75000"/>
                  <a:lumOff val="25000"/>
                </a:schemeClr>
              </a:solidFill>
            </a:endParaRPr>
          </a:p>
          <a:p>
            <a:pPr lvl="0"/>
            <a:endParaRPr lang="en-US" b="1" u="sng">
              <a:solidFill>
                <a:schemeClr val="tx1">
                  <a:lumMod val="75000"/>
                  <a:lumOff val="25000"/>
                </a:schemeClr>
              </a:solidFill>
            </a:endParaRPr>
          </a:p>
          <a:p>
            <a:pPr lvl="0"/>
            <a:endParaRPr lang="en-US"/>
          </a:p>
          <a:p>
            <a:pPr lvl="0"/>
            <a:endParaRPr lang="en-US"/>
          </a:p>
        </p:txBody>
      </p:sp>
      <p:sp>
        <p:nvSpPr>
          <p:cNvPr id="5" name="TextBox 4">
            <a:extLst>
              <a:ext uri="{FF2B5EF4-FFF2-40B4-BE49-F238E27FC236}">
                <a16:creationId xmlns:a16="http://schemas.microsoft.com/office/drawing/2014/main" id="{A55693A2-8062-A197-D21A-02FC87CF9752}"/>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ASTM E 557</a:t>
            </a:r>
          </a:p>
        </p:txBody>
      </p:sp>
      <p:pic>
        <p:nvPicPr>
          <p:cNvPr id="10" name="Picture 9">
            <a:extLst>
              <a:ext uri="{FF2B5EF4-FFF2-40B4-BE49-F238E27FC236}">
                <a16:creationId xmlns:a16="http://schemas.microsoft.com/office/drawing/2014/main" id="{76E00AEA-DB05-2386-8D55-390BBADDE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3" name="Picture 2">
            <a:extLst>
              <a:ext uri="{FF2B5EF4-FFF2-40B4-BE49-F238E27FC236}">
                <a16:creationId xmlns:a16="http://schemas.microsoft.com/office/drawing/2014/main" id="{5A2E7DDC-59D5-5B8E-51D7-7BB0C69378FC}"/>
              </a:ext>
            </a:extLst>
          </p:cNvPr>
          <p:cNvPicPr>
            <a:picLocks noChangeAspect="1"/>
          </p:cNvPicPr>
          <p:nvPr/>
        </p:nvPicPr>
        <p:blipFill>
          <a:blip r:embed="rId4"/>
          <a:stretch>
            <a:fillRect/>
          </a:stretch>
        </p:blipFill>
        <p:spPr>
          <a:xfrm>
            <a:off x="6808857" y="1235290"/>
            <a:ext cx="5078343" cy="5181600"/>
          </a:xfrm>
          <a:prstGeom prst="rect">
            <a:avLst/>
          </a:prstGeom>
        </p:spPr>
      </p:pic>
      <p:pic>
        <p:nvPicPr>
          <p:cNvPr id="12" name="Picture 11">
            <a:extLst>
              <a:ext uri="{FF2B5EF4-FFF2-40B4-BE49-F238E27FC236}">
                <a16:creationId xmlns:a16="http://schemas.microsoft.com/office/drawing/2014/main" id="{74748D28-A68F-A5EC-B558-DCD34826C414}"/>
              </a:ext>
            </a:extLst>
          </p:cNvPr>
          <p:cNvPicPr>
            <a:picLocks noChangeAspect="1"/>
          </p:cNvPicPr>
          <p:nvPr/>
        </p:nvPicPr>
        <p:blipFill>
          <a:blip r:embed="rId5"/>
          <a:stretch>
            <a:fillRect/>
          </a:stretch>
        </p:blipFill>
        <p:spPr>
          <a:xfrm>
            <a:off x="576336" y="3048000"/>
            <a:ext cx="5530550" cy="3249034"/>
          </a:xfrm>
          <a:prstGeom prst="rect">
            <a:avLst/>
          </a:prstGeom>
        </p:spPr>
      </p:pic>
    </p:spTree>
    <p:extLst>
      <p:ext uri="{BB962C8B-B14F-4D97-AF65-F5344CB8AC3E}">
        <p14:creationId xmlns:p14="http://schemas.microsoft.com/office/powerpoint/2010/main" val="1288876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884B90FE-C5D9-95C2-7910-9182A01299F1}"/>
              </a:ext>
            </a:extLst>
          </p:cNvPr>
          <p:cNvPicPr>
            <a:picLocks noChangeAspect="1"/>
          </p:cNvPicPr>
          <p:nvPr/>
        </p:nvPicPr>
        <p:blipFill>
          <a:blip r:embed="rId3"/>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573C4EC4-40FB-9320-A2EA-C569A082383E}"/>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4E2AE6C5-D4D2-CF86-3CAC-626096C96B9E}"/>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D74E2218-843D-40CF-4286-17AB9FAA8470}"/>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F5C0CC31-98B2-D2A5-0A4F-9C5746B7D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pic>
        <p:nvPicPr>
          <p:cNvPr id="25" name="Picture 24" descr="A large room with a large dance floor&#10;&#10;AI-generated content may be incorrect.">
            <a:extLst>
              <a:ext uri="{FF2B5EF4-FFF2-40B4-BE49-F238E27FC236}">
                <a16:creationId xmlns:a16="http://schemas.microsoft.com/office/drawing/2014/main" id="{FE49B8D0-936F-AF27-0DB2-A0D521EE2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737318"/>
            <a:ext cx="6980306" cy="4644304"/>
          </a:xfrm>
          <a:prstGeom prst="rect">
            <a:avLst/>
          </a:prstGeom>
        </p:spPr>
      </p:pic>
      <p:sp>
        <p:nvSpPr>
          <p:cNvPr id="27" name="TextBox 26">
            <a:extLst>
              <a:ext uri="{FF2B5EF4-FFF2-40B4-BE49-F238E27FC236}">
                <a16:creationId xmlns:a16="http://schemas.microsoft.com/office/drawing/2014/main" id="{F57AA54D-B448-1E5E-67EC-6E67AB17A29B}"/>
              </a:ext>
            </a:extLst>
          </p:cNvPr>
          <p:cNvSpPr txBox="1"/>
          <p:nvPr/>
        </p:nvSpPr>
        <p:spPr>
          <a:xfrm>
            <a:off x="838200" y="3810000"/>
            <a:ext cx="2819400"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Operable Partitions</a:t>
            </a:r>
          </a:p>
        </p:txBody>
      </p:sp>
    </p:spTree>
    <p:extLst>
      <p:ext uri="{BB962C8B-B14F-4D97-AF65-F5344CB8AC3E}">
        <p14:creationId xmlns:p14="http://schemas.microsoft.com/office/powerpoint/2010/main" val="424744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013B-7219-1B10-68E1-307437DA28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7D6A66-093E-171D-2BFE-E66EDEA45B21}"/>
              </a:ext>
            </a:extLst>
          </p:cNvPr>
          <p:cNvSpPr txBox="1"/>
          <p:nvPr/>
        </p:nvSpPr>
        <p:spPr>
          <a:xfrm>
            <a:off x="473534" y="1524000"/>
            <a:ext cx="11413666" cy="2446824"/>
          </a:xfrm>
          <a:prstGeom prst="rect">
            <a:avLst/>
          </a:prstGeom>
          <a:noFill/>
        </p:spPr>
        <p:txBody>
          <a:bodyPr wrap="square" rtlCol="0">
            <a:spAutoFit/>
          </a:bodyPr>
          <a:lstStyle/>
          <a:p>
            <a:pPr lvl="0">
              <a:lnSpc>
                <a:spcPct val="150000"/>
              </a:lnSpc>
            </a:pPr>
            <a:r>
              <a:rPr lang="en-US" b="1" u="sng">
                <a:solidFill>
                  <a:schemeClr val="tx1">
                    <a:lumMod val="75000"/>
                    <a:lumOff val="25000"/>
                  </a:schemeClr>
                </a:solidFill>
                <a:latin typeface="Montserrat" pitchFamily="2" charset="0"/>
              </a:rPr>
              <a:t>Walls</a:t>
            </a:r>
          </a:p>
          <a:p>
            <a:pPr lvl="0">
              <a:lnSpc>
                <a:spcPct val="150000"/>
              </a:lnSpc>
            </a:pPr>
            <a:r>
              <a:rPr lang="en-US">
                <a:solidFill>
                  <a:schemeClr val="tx1">
                    <a:lumMod val="75000"/>
                    <a:lumOff val="25000"/>
                  </a:schemeClr>
                </a:solidFill>
                <a:latin typeface="Montserrat" pitchFamily="2" charset="0"/>
              </a:rPr>
              <a:t>Backing for strength and anchoring</a:t>
            </a:r>
          </a:p>
          <a:p>
            <a:pPr lvl="0">
              <a:lnSpc>
                <a:spcPct val="150000"/>
              </a:lnSpc>
            </a:pPr>
            <a:r>
              <a:rPr lang="en-US">
                <a:solidFill>
                  <a:schemeClr val="tx1">
                    <a:lumMod val="75000"/>
                    <a:lumOff val="25000"/>
                  </a:schemeClr>
                </a:solidFill>
                <a:latin typeface="Montserrat" pitchFamily="2" charset="0"/>
              </a:rPr>
              <a:t>Flanking path corrections</a:t>
            </a:r>
          </a:p>
          <a:p>
            <a:pPr lvl="0"/>
            <a:endParaRPr lang="en-US" b="1" u="sng">
              <a:solidFill>
                <a:schemeClr val="tx1">
                  <a:lumMod val="75000"/>
                  <a:lumOff val="25000"/>
                </a:schemeClr>
              </a:solidFill>
            </a:endParaRPr>
          </a:p>
          <a:p>
            <a:pPr lvl="0"/>
            <a:endParaRPr lang="en-US" b="1" u="sng">
              <a:solidFill>
                <a:schemeClr val="tx1">
                  <a:lumMod val="75000"/>
                  <a:lumOff val="25000"/>
                </a:schemeClr>
              </a:solidFill>
            </a:endParaRPr>
          </a:p>
          <a:p>
            <a:pPr lvl="0"/>
            <a:endParaRPr lang="en-US"/>
          </a:p>
          <a:p>
            <a:pPr lvl="0"/>
            <a:endParaRPr lang="en-US"/>
          </a:p>
        </p:txBody>
      </p:sp>
      <p:sp>
        <p:nvSpPr>
          <p:cNvPr id="5" name="TextBox 4">
            <a:extLst>
              <a:ext uri="{FF2B5EF4-FFF2-40B4-BE49-F238E27FC236}">
                <a16:creationId xmlns:a16="http://schemas.microsoft.com/office/drawing/2014/main" id="{9BC12E8C-BA47-4CF7-D6F7-9AADF0D43428}"/>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ASTM E 557</a:t>
            </a:r>
          </a:p>
        </p:txBody>
      </p:sp>
      <p:pic>
        <p:nvPicPr>
          <p:cNvPr id="10" name="Picture 9">
            <a:extLst>
              <a:ext uri="{FF2B5EF4-FFF2-40B4-BE49-F238E27FC236}">
                <a16:creationId xmlns:a16="http://schemas.microsoft.com/office/drawing/2014/main" id="{A2440955-4648-C4DB-E145-4083F1DE6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6" name="Picture 5">
            <a:extLst>
              <a:ext uri="{FF2B5EF4-FFF2-40B4-BE49-F238E27FC236}">
                <a16:creationId xmlns:a16="http://schemas.microsoft.com/office/drawing/2014/main" id="{0BEF1BE4-3C8F-EB19-A9B8-36829E37A999}"/>
              </a:ext>
            </a:extLst>
          </p:cNvPr>
          <p:cNvPicPr>
            <a:picLocks noChangeAspect="1"/>
          </p:cNvPicPr>
          <p:nvPr/>
        </p:nvPicPr>
        <p:blipFill>
          <a:blip r:embed="rId4"/>
          <a:stretch>
            <a:fillRect/>
          </a:stretch>
        </p:blipFill>
        <p:spPr>
          <a:xfrm>
            <a:off x="7162800" y="1351711"/>
            <a:ext cx="3960541" cy="5238226"/>
          </a:xfrm>
          <a:prstGeom prst="rect">
            <a:avLst/>
          </a:prstGeom>
        </p:spPr>
      </p:pic>
      <p:pic>
        <p:nvPicPr>
          <p:cNvPr id="9" name="Picture 8">
            <a:extLst>
              <a:ext uri="{FF2B5EF4-FFF2-40B4-BE49-F238E27FC236}">
                <a16:creationId xmlns:a16="http://schemas.microsoft.com/office/drawing/2014/main" id="{13AF1E1F-153B-CB09-CB2F-5D7BA5F87DFB}"/>
              </a:ext>
            </a:extLst>
          </p:cNvPr>
          <p:cNvPicPr>
            <a:picLocks noChangeAspect="1"/>
          </p:cNvPicPr>
          <p:nvPr/>
        </p:nvPicPr>
        <p:blipFill>
          <a:blip r:embed="rId5"/>
          <a:srcRect r="18108"/>
          <a:stretch>
            <a:fillRect/>
          </a:stretch>
        </p:blipFill>
        <p:spPr>
          <a:xfrm>
            <a:off x="609600" y="2998030"/>
            <a:ext cx="5334000" cy="3404423"/>
          </a:xfrm>
          <a:prstGeom prst="rect">
            <a:avLst/>
          </a:prstGeom>
        </p:spPr>
      </p:pic>
    </p:spTree>
    <p:extLst>
      <p:ext uri="{BB962C8B-B14F-4D97-AF65-F5344CB8AC3E}">
        <p14:creationId xmlns:p14="http://schemas.microsoft.com/office/powerpoint/2010/main" val="1548420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4035B6-9324-F446-BD5A-15E1A26756AA}"/>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9F4713C4-753B-A2F9-635C-0F65974CF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AE8490-8693-3C04-0173-E4914DD32FC2}"/>
              </a:ext>
            </a:extLst>
          </p:cNvPr>
          <p:cNvPicPr>
            <a:picLocks noChangeAspect="1"/>
          </p:cNvPicPr>
          <p:nvPr/>
        </p:nvPicPr>
        <p:blipFill>
          <a:blip r:embed="rId3"/>
          <a:srcRect t="2975" b="20156"/>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CE55B285-62B9-8805-BEFA-A328BF4B0B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79F996B4-B81A-6717-9555-C2EE2891C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0F11222-B2A4-7F37-3C97-5A017A771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9928A2B-FCB9-5731-B2E5-CD7F95E23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649EDFBB-62C2-AD83-0265-ADB1482B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DA58E118-3685-2DE6-BA34-B9609CDD2BD8}"/>
              </a:ext>
            </a:extLst>
          </p:cNvPr>
          <p:cNvSpPr txBox="1"/>
          <p:nvPr/>
        </p:nvSpPr>
        <p:spPr>
          <a:xfrm>
            <a:off x="0" y="5786243"/>
            <a:ext cx="12420295" cy="797270"/>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800" b="1">
                <a:solidFill>
                  <a:prstClr val="black">
                    <a:lumMod val="65000"/>
                    <a:lumOff val="35000"/>
                  </a:prstClr>
                </a:solidFill>
                <a:latin typeface="Montserrat" pitchFamily="2" charset="0"/>
              </a:rPr>
              <a:t>Section 3:  Writing Specifications</a:t>
            </a:r>
          </a:p>
        </p:txBody>
      </p:sp>
    </p:spTree>
    <p:extLst>
      <p:ext uri="{BB962C8B-B14F-4D97-AF65-F5344CB8AC3E}">
        <p14:creationId xmlns:p14="http://schemas.microsoft.com/office/powerpoint/2010/main" val="25655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6E40-EFDB-90C8-7CF4-03390B9871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1BA4B3-B87C-C994-1120-A115F21632B5}"/>
              </a:ext>
            </a:extLst>
          </p:cNvPr>
          <p:cNvSpPr txBox="1"/>
          <p:nvPr/>
        </p:nvSpPr>
        <p:spPr>
          <a:xfrm>
            <a:off x="473534" y="1524000"/>
            <a:ext cx="6232066" cy="4893647"/>
          </a:xfrm>
          <a:prstGeom prst="rect">
            <a:avLst/>
          </a:prstGeom>
          <a:noFill/>
        </p:spPr>
        <p:txBody>
          <a:bodyPr wrap="square" rtlCol="0">
            <a:spAutoFit/>
          </a:bodyPr>
          <a:lstStyle/>
          <a:p>
            <a:pPr lvl="0"/>
            <a:r>
              <a:rPr lang="en-US" sz="1400" b="1" u="sng">
                <a:solidFill>
                  <a:schemeClr val="tx1">
                    <a:lumMod val="75000"/>
                    <a:lumOff val="25000"/>
                  </a:schemeClr>
                </a:solidFill>
                <a:latin typeface="Montserrat" pitchFamily="2" charset="0"/>
              </a:rPr>
              <a:t>CSI 3-part Spec</a:t>
            </a:r>
          </a:p>
          <a:p>
            <a:pPr lvl="0"/>
            <a:r>
              <a:rPr lang="en-US" sz="1400">
                <a:solidFill>
                  <a:schemeClr val="tx1">
                    <a:lumMod val="75000"/>
                    <a:lumOff val="25000"/>
                  </a:schemeClr>
                </a:solidFill>
                <a:latin typeface="Montserrat" pitchFamily="2" charset="0"/>
              </a:rPr>
              <a:t>Look for or request and Introduction or Guide to the specification, so you know how to read and use it.  </a:t>
            </a:r>
          </a:p>
          <a:p>
            <a:pPr lvl="0"/>
            <a:endParaRPr lang="en-US" sz="1400">
              <a:solidFill>
                <a:schemeClr val="tx1">
                  <a:lumMod val="75000"/>
                  <a:lumOff val="25000"/>
                </a:schemeClr>
              </a:solidFill>
              <a:latin typeface="Montserrat" pitchFamily="2" charset="0"/>
            </a:endParaRPr>
          </a:p>
          <a:p>
            <a:pPr lvl="0"/>
            <a:r>
              <a:rPr lang="en-US" sz="1400" b="1" u="sng">
                <a:solidFill>
                  <a:schemeClr val="tx1">
                    <a:lumMod val="75000"/>
                    <a:lumOff val="25000"/>
                  </a:schemeClr>
                </a:solidFill>
                <a:latin typeface="Montserrat" pitchFamily="2" charset="0"/>
              </a:rPr>
              <a:t>Bullet Specification</a:t>
            </a:r>
          </a:p>
          <a:p>
            <a:pPr lvl="0"/>
            <a:r>
              <a:rPr lang="en-US" sz="1400">
                <a:solidFill>
                  <a:schemeClr val="tx1">
                    <a:lumMod val="75000"/>
                    <a:lumOff val="25000"/>
                  </a:schemeClr>
                </a:solidFill>
                <a:latin typeface="Montserrat" pitchFamily="2" charset="0"/>
              </a:rPr>
              <a:t>STC rating</a:t>
            </a:r>
          </a:p>
          <a:p>
            <a:pPr lvl="0"/>
            <a:r>
              <a:rPr lang="en-US" sz="1400">
                <a:solidFill>
                  <a:schemeClr val="tx1">
                    <a:lumMod val="75000"/>
                    <a:lumOff val="25000"/>
                  </a:schemeClr>
                </a:solidFill>
                <a:latin typeface="Montserrat" pitchFamily="2" charset="0"/>
              </a:rPr>
              <a:t>Panel thickness &amp; weight</a:t>
            </a:r>
          </a:p>
          <a:p>
            <a:pPr lvl="0"/>
            <a:r>
              <a:rPr lang="en-US" sz="1400">
                <a:solidFill>
                  <a:schemeClr val="tx1">
                    <a:lumMod val="75000"/>
                    <a:lumOff val="25000"/>
                  </a:schemeClr>
                </a:solidFill>
                <a:latin typeface="Montserrat" pitchFamily="2" charset="0"/>
              </a:rPr>
              <a:t>Track type (operation, not material)</a:t>
            </a:r>
          </a:p>
          <a:p>
            <a:pPr lvl="0"/>
            <a:r>
              <a:rPr lang="en-US" sz="1400">
                <a:solidFill>
                  <a:schemeClr val="tx1">
                    <a:lumMod val="75000"/>
                    <a:lumOff val="25000"/>
                  </a:schemeClr>
                </a:solidFill>
                <a:latin typeface="Montserrat" pitchFamily="2" charset="0"/>
              </a:rPr>
              <a:t>Finish options</a:t>
            </a:r>
          </a:p>
          <a:p>
            <a:pPr lvl="0"/>
            <a:r>
              <a:rPr lang="en-US" sz="1400">
                <a:solidFill>
                  <a:schemeClr val="tx1">
                    <a:lumMod val="75000"/>
                    <a:lumOff val="25000"/>
                  </a:schemeClr>
                </a:solidFill>
                <a:latin typeface="Montserrat" pitchFamily="2" charset="0"/>
              </a:rPr>
              <a:t>Options (pocket doors, pass-doors)</a:t>
            </a:r>
          </a:p>
          <a:p>
            <a:pPr lvl="0"/>
            <a:r>
              <a:rPr lang="en-US" sz="1400">
                <a:solidFill>
                  <a:schemeClr val="tx1">
                    <a:lumMod val="75000"/>
                    <a:lumOff val="25000"/>
                  </a:schemeClr>
                </a:solidFill>
                <a:latin typeface="Montserrat" pitchFamily="2" charset="0"/>
              </a:rPr>
              <a:t>Closure method</a:t>
            </a:r>
          </a:p>
          <a:p>
            <a:pPr lvl="0"/>
            <a:r>
              <a:rPr lang="en-US" sz="1400">
                <a:solidFill>
                  <a:schemeClr val="tx1">
                    <a:lumMod val="75000"/>
                    <a:lumOff val="25000"/>
                  </a:schemeClr>
                </a:solidFill>
                <a:latin typeface="Montserrat" pitchFamily="2" charset="0"/>
              </a:rPr>
              <a:t>Warranty duration</a:t>
            </a:r>
          </a:p>
          <a:p>
            <a:pPr lvl="0"/>
            <a:endParaRPr lang="en-US" sz="1400">
              <a:solidFill>
                <a:schemeClr val="tx1">
                  <a:lumMod val="75000"/>
                  <a:lumOff val="25000"/>
                </a:schemeClr>
              </a:solidFill>
              <a:latin typeface="Montserrat" pitchFamily="2" charset="0"/>
            </a:endParaRPr>
          </a:p>
          <a:p>
            <a:r>
              <a:rPr lang="en-US" sz="1400" b="1" u="sng">
                <a:solidFill>
                  <a:schemeClr val="tx1">
                    <a:lumMod val="75000"/>
                    <a:lumOff val="25000"/>
                  </a:schemeClr>
                </a:solidFill>
                <a:latin typeface="Montserrat" pitchFamily="2" charset="0"/>
              </a:rPr>
              <a:t>Key Elements to Understand</a:t>
            </a:r>
          </a:p>
          <a:p>
            <a:r>
              <a:rPr lang="en-US" sz="1400">
                <a:solidFill>
                  <a:schemeClr val="tx1">
                    <a:lumMod val="75000"/>
                    <a:lumOff val="25000"/>
                  </a:schemeClr>
                </a:solidFill>
                <a:latin typeface="Montserrat" pitchFamily="2" charset="0"/>
              </a:rPr>
              <a:t>Face construction / Panel Skin: Steel or Gypsum</a:t>
            </a:r>
          </a:p>
          <a:p>
            <a:r>
              <a:rPr lang="en-US" sz="1400">
                <a:solidFill>
                  <a:schemeClr val="tx1">
                    <a:lumMod val="75000"/>
                    <a:lumOff val="25000"/>
                  </a:schemeClr>
                </a:solidFill>
                <a:latin typeface="Montserrat" pitchFamily="2" charset="0"/>
              </a:rPr>
              <a:t>Seals: Fixed or Operable</a:t>
            </a:r>
          </a:p>
          <a:p>
            <a:r>
              <a:rPr lang="en-US" sz="1400">
                <a:solidFill>
                  <a:schemeClr val="tx1">
                    <a:lumMod val="75000"/>
                    <a:lumOff val="25000"/>
                  </a:schemeClr>
                </a:solidFill>
                <a:latin typeface="Montserrat" pitchFamily="2" charset="0"/>
              </a:rPr>
              <a:t>	Operable: Adjustable, Manual or Automatic</a:t>
            </a:r>
          </a:p>
          <a:p>
            <a:r>
              <a:rPr lang="en-US" sz="1400">
                <a:solidFill>
                  <a:schemeClr val="tx1">
                    <a:lumMod val="75000"/>
                    <a:lumOff val="25000"/>
                  </a:schemeClr>
                </a:solidFill>
                <a:latin typeface="Montserrat" pitchFamily="2" charset="0"/>
              </a:rPr>
              <a:t>Closure: Final piece that finalizes panel set up</a:t>
            </a:r>
          </a:p>
          <a:p>
            <a:r>
              <a:rPr lang="en-US" sz="1400">
                <a:solidFill>
                  <a:schemeClr val="tx1">
                    <a:lumMod val="75000"/>
                    <a:lumOff val="25000"/>
                  </a:schemeClr>
                </a:solidFill>
                <a:latin typeface="Montserrat" pitchFamily="2" charset="0"/>
              </a:rPr>
              <a:t>Finishes: Vinyl covered fabric is vinyl.  Fabric is fabric</a:t>
            </a:r>
          </a:p>
          <a:p>
            <a:r>
              <a:rPr lang="en-US" sz="1400">
                <a:solidFill>
                  <a:schemeClr val="tx1">
                    <a:lumMod val="75000"/>
                    <a:lumOff val="25000"/>
                  </a:schemeClr>
                </a:solidFill>
                <a:latin typeface="Montserrat" pitchFamily="2" charset="0"/>
              </a:rPr>
              <a:t>Suspension rollers: Carrier or Trolley</a:t>
            </a:r>
          </a:p>
          <a:p>
            <a:r>
              <a:rPr lang="en-US" sz="1400">
                <a:solidFill>
                  <a:schemeClr val="tx1">
                    <a:lumMod val="75000"/>
                    <a:lumOff val="25000"/>
                  </a:schemeClr>
                </a:solidFill>
                <a:latin typeface="Montserrat" pitchFamily="2" charset="0"/>
              </a:rPr>
              <a:t>Track Material: Steel or Aluminum</a:t>
            </a:r>
          </a:p>
          <a:p>
            <a:pPr lvl="0"/>
            <a:endParaRPr lang="en-US">
              <a:solidFill>
                <a:schemeClr val="tx1">
                  <a:lumMod val="75000"/>
                  <a:lumOff val="25000"/>
                </a:schemeClr>
              </a:solidFill>
              <a:latin typeface="Montserrat" pitchFamily="2" charset="0"/>
            </a:endParaRPr>
          </a:p>
        </p:txBody>
      </p:sp>
      <p:sp>
        <p:nvSpPr>
          <p:cNvPr id="5" name="TextBox 4">
            <a:extLst>
              <a:ext uri="{FF2B5EF4-FFF2-40B4-BE49-F238E27FC236}">
                <a16:creationId xmlns:a16="http://schemas.microsoft.com/office/drawing/2014/main" id="{94B3348C-EF0A-4920-3F45-354DA43A865B}"/>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Specification Formatting</a:t>
            </a:r>
          </a:p>
        </p:txBody>
      </p:sp>
      <p:pic>
        <p:nvPicPr>
          <p:cNvPr id="10" name="Picture 9">
            <a:extLst>
              <a:ext uri="{FF2B5EF4-FFF2-40B4-BE49-F238E27FC236}">
                <a16:creationId xmlns:a16="http://schemas.microsoft.com/office/drawing/2014/main" id="{25800867-3889-C5EF-05EA-C5E795510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14" name="Picture 13">
            <a:extLst>
              <a:ext uri="{FF2B5EF4-FFF2-40B4-BE49-F238E27FC236}">
                <a16:creationId xmlns:a16="http://schemas.microsoft.com/office/drawing/2014/main" id="{0793617C-5BB5-BDD7-FF64-BEFED557B4F9}"/>
              </a:ext>
            </a:extLst>
          </p:cNvPr>
          <p:cNvPicPr>
            <a:picLocks noChangeAspect="1"/>
          </p:cNvPicPr>
          <p:nvPr/>
        </p:nvPicPr>
        <p:blipFill>
          <a:blip r:embed="rId4"/>
          <a:stretch>
            <a:fillRect/>
          </a:stretch>
        </p:blipFill>
        <p:spPr>
          <a:xfrm>
            <a:off x="7021578" y="1319692"/>
            <a:ext cx="4696888" cy="5538308"/>
          </a:xfrm>
          <a:prstGeom prst="rect">
            <a:avLst/>
          </a:prstGeom>
        </p:spPr>
      </p:pic>
    </p:spTree>
    <p:extLst>
      <p:ext uri="{BB962C8B-B14F-4D97-AF65-F5344CB8AC3E}">
        <p14:creationId xmlns:p14="http://schemas.microsoft.com/office/powerpoint/2010/main" val="3025101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D9B1F-5C84-EFC9-B407-9D028D341E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7F7E77-074D-6442-24EF-33E063AF667E}"/>
              </a:ext>
            </a:extLst>
          </p:cNvPr>
          <p:cNvSpPr txBox="1"/>
          <p:nvPr/>
        </p:nvSpPr>
        <p:spPr>
          <a:xfrm>
            <a:off x="457200" y="1417553"/>
            <a:ext cx="6384466" cy="5109091"/>
          </a:xfrm>
          <a:prstGeom prst="rect">
            <a:avLst/>
          </a:prstGeom>
          <a:noFill/>
        </p:spPr>
        <p:txBody>
          <a:bodyPr wrap="square" rtlCol="0">
            <a:spAutoFit/>
          </a:bodyPr>
          <a:lstStyle/>
          <a:p>
            <a:pPr lvl="0"/>
            <a:r>
              <a:rPr lang="en-US" sz="1400" b="1" u="sng">
                <a:solidFill>
                  <a:schemeClr val="tx1">
                    <a:lumMod val="75000"/>
                    <a:lumOff val="25000"/>
                  </a:schemeClr>
                </a:solidFill>
                <a:latin typeface="Montserrat" pitchFamily="2" charset="0"/>
              </a:rPr>
              <a:t>Acoustical Performance</a:t>
            </a:r>
          </a:p>
          <a:p>
            <a:pPr lvl="0" eaLnBrk="0" fontAlgn="base" hangingPunct="0">
              <a:lnSpc>
                <a:spcPct val="150000"/>
              </a:lnSpc>
              <a:spcBef>
                <a:spcPct val="0"/>
              </a:spcBef>
              <a:spcAft>
                <a:spcPct val="0"/>
              </a:spcAft>
            </a:pPr>
            <a:r>
              <a:rPr lang="en-US" altLang="en-US" sz="1400">
                <a:latin typeface="Montserrat" pitchFamily="2" charset="0"/>
              </a:rPr>
              <a:t>STC 40–44 – Basic meeting rooms</a:t>
            </a:r>
          </a:p>
          <a:p>
            <a:pPr lvl="0" eaLnBrk="0" fontAlgn="base" hangingPunct="0">
              <a:lnSpc>
                <a:spcPct val="150000"/>
              </a:lnSpc>
              <a:spcBef>
                <a:spcPct val="0"/>
              </a:spcBef>
              <a:spcAft>
                <a:spcPct val="0"/>
              </a:spcAft>
            </a:pPr>
            <a:r>
              <a:rPr lang="en-US" altLang="en-US" sz="1400">
                <a:latin typeface="Montserrat" pitchFamily="2" charset="0"/>
              </a:rPr>
              <a:t>STC 45–49 – Offices, classrooms</a:t>
            </a:r>
          </a:p>
          <a:p>
            <a:pPr lvl="0" eaLnBrk="0" fontAlgn="base" hangingPunct="0">
              <a:lnSpc>
                <a:spcPct val="150000"/>
              </a:lnSpc>
              <a:spcBef>
                <a:spcPct val="0"/>
              </a:spcBef>
              <a:spcAft>
                <a:spcPct val="0"/>
              </a:spcAft>
            </a:pPr>
            <a:r>
              <a:rPr lang="en-US" altLang="en-US" sz="1400">
                <a:latin typeface="Montserrat" pitchFamily="2" charset="0"/>
              </a:rPr>
              <a:t>STC 50–54 – Hotel ballrooms, high-end corporate spaces</a:t>
            </a:r>
          </a:p>
          <a:p>
            <a:pPr lvl="0" eaLnBrk="0" fontAlgn="base" hangingPunct="0">
              <a:lnSpc>
                <a:spcPct val="150000"/>
              </a:lnSpc>
              <a:spcBef>
                <a:spcPct val="0"/>
              </a:spcBef>
              <a:spcAft>
                <a:spcPct val="0"/>
              </a:spcAft>
            </a:pPr>
            <a:r>
              <a:rPr lang="en-US" altLang="en-US" sz="1400">
                <a:latin typeface="Montserrat" pitchFamily="2" charset="0"/>
              </a:rPr>
              <a:t>STC 55–56 – Conference centers, training facilities, privacy-sensitive Test Standard: ASTM E90 (Lab), ASTM E413 (STC Calculation), ASTM E336 (Field Testing – optional)</a:t>
            </a:r>
          </a:p>
          <a:p>
            <a:pPr lvl="0">
              <a:lnSpc>
                <a:spcPct val="150000"/>
              </a:lnSpc>
            </a:pPr>
            <a:endParaRPr lang="en-US" sz="1400">
              <a:solidFill>
                <a:schemeClr val="tx1">
                  <a:lumMod val="75000"/>
                  <a:lumOff val="25000"/>
                </a:schemeClr>
              </a:solidFill>
              <a:latin typeface="Montserrat" pitchFamily="2" charset="0"/>
            </a:endParaRPr>
          </a:p>
          <a:p>
            <a:pPr lvl="0">
              <a:lnSpc>
                <a:spcPct val="150000"/>
              </a:lnSpc>
            </a:pPr>
            <a:r>
              <a:rPr lang="en-US" sz="1400" b="1" u="sng">
                <a:solidFill>
                  <a:schemeClr val="tx1">
                    <a:lumMod val="75000"/>
                    <a:lumOff val="25000"/>
                  </a:schemeClr>
                </a:solidFill>
                <a:latin typeface="Montserrat" pitchFamily="2" charset="0"/>
              </a:rPr>
              <a:t>Panel Construction</a:t>
            </a:r>
          </a:p>
          <a:p>
            <a:pPr eaLnBrk="0" fontAlgn="base" hangingPunct="0">
              <a:lnSpc>
                <a:spcPct val="150000"/>
              </a:lnSpc>
              <a:spcBef>
                <a:spcPct val="0"/>
              </a:spcBef>
              <a:spcAft>
                <a:spcPct val="0"/>
              </a:spcAft>
            </a:pPr>
            <a:r>
              <a:rPr lang="en-US" altLang="en-US" sz="1400">
                <a:latin typeface="Montserrat" pitchFamily="2" charset="0"/>
              </a:rPr>
              <a:t>Aluminum or steel frame, welded or bolted</a:t>
            </a:r>
          </a:p>
          <a:p>
            <a:pPr eaLnBrk="0" fontAlgn="base" hangingPunct="0">
              <a:lnSpc>
                <a:spcPct val="150000"/>
              </a:lnSpc>
              <a:spcBef>
                <a:spcPct val="0"/>
              </a:spcBef>
              <a:spcAft>
                <a:spcPct val="0"/>
              </a:spcAft>
            </a:pPr>
            <a:r>
              <a:rPr lang="en-US" altLang="en-US" sz="1400">
                <a:latin typeface="Montserrat" pitchFamily="2" charset="0"/>
              </a:rPr>
              <a:t>Steel face with acoustical substrate or no steel</a:t>
            </a:r>
          </a:p>
          <a:p>
            <a:pPr eaLnBrk="0" fontAlgn="base" hangingPunct="0">
              <a:lnSpc>
                <a:spcPct val="150000"/>
              </a:lnSpc>
              <a:spcBef>
                <a:spcPct val="0"/>
              </a:spcBef>
              <a:spcAft>
                <a:spcPct val="0"/>
              </a:spcAft>
            </a:pPr>
            <a:r>
              <a:rPr lang="en-US" altLang="en-US" sz="1400">
                <a:latin typeface="Montserrat" pitchFamily="2" charset="0"/>
              </a:rPr>
              <a:t>Panel Thickness: </a:t>
            </a:r>
            <a:r>
              <a:rPr lang="en-US" altLang="en-US" sz="1400" err="1">
                <a:latin typeface="Montserrat" pitchFamily="2" charset="0"/>
              </a:rPr>
              <a:t>Typ</a:t>
            </a:r>
            <a:r>
              <a:rPr lang="en-US" altLang="en-US" sz="1400">
                <a:latin typeface="Montserrat" pitchFamily="2" charset="0"/>
              </a:rPr>
              <a:t>, 3”–4.25” </a:t>
            </a:r>
          </a:p>
          <a:p>
            <a:pPr eaLnBrk="0" fontAlgn="base" hangingPunct="0">
              <a:lnSpc>
                <a:spcPct val="150000"/>
              </a:lnSpc>
              <a:spcBef>
                <a:spcPct val="0"/>
              </a:spcBef>
              <a:spcAft>
                <a:spcPct val="0"/>
              </a:spcAft>
            </a:pPr>
            <a:r>
              <a:rPr lang="en-US" altLang="en-US" sz="1400">
                <a:latin typeface="Montserrat" pitchFamily="2" charset="0"/>
              </a:rPr>
              <a:t>Panel Width: </a:t>
            </a:r>
            <a:r>
              <a:rPr lang="en-US" altLang="en-US" sz="1400" err="1">
                <a:latin typeface="Montserrat" pitchFamily="2" charset="0"/>
              </a:rPr>
              <a:t>Typ</a:t>
            </a:r>
            <a:r>
              <a:rPr lang="en-US" altLang="en-US" sz="1400">
                <a:latin typeface="Montserrat" pitchFamily="2" charset="0"/>
              </a:rPr>
              <a:t>, 24”–48” depending on layout and stacking</a:t>
            </a:r>
          </a:p>
          <a:p>
            <a:pPr eaLnBrk="0" fontAlgn="base" hangingPunct="0">
              <a:lnSpc>
                <a:spcPct val="150000"/>
              </a:lnSpc>
              <a:spcBef>
                <a:spcPct val="0"/>
              </a:spcBef>
              <a:spcAft>
                <a:spcPct val="0"/>
              </a:spcAft>
            </a:pPr>
            <a:r>
              <a:rPr lang="en-US" altLang="en-US" sz="1400">
                <a:latin typeface="Montserrat" pitchFamily="2" charset="0"/>
              </a:rPr>
              <a:t>Panel weight: correlated with STC rating.  High STC = Heavy panels. If panel weight does not correlate, investigate!</a:t>
            </a:r>
          </a:p>
          <a:p>
            <a:pPr lvl="0"/>
            <a:endParaRPr lang="en-US">
              <a:solidFill>
                <a:schemeClr val="tx1">
                  <a:lumMod val="75000"/>
                  <a:lumOff val="25000"/>
                </a:schemeClr>
              </a:solidFill>
              <a:latin typeface="Montserrat" pitchFamily="2" charset="0"/>
            </a:endParaRPr>
          </a:p>
        </p:txBody>
      </p:sp>
      <p:sp>
        <p:nvSpPr>
          <p:cNvPr id="5" name="TextBox 4">
            <a:extLst>
              <a:ext uri="{FF2B5EF4-FFF2-40B4-BE49-F238E27FC236}">
                <a16:creationId xmlns:a16="http://schemas.microsoft.com/office/drawing/2014/main" id="{4AC3B3B6-D011-AD9B-2DE2-953FAC666FFA}"/>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Specification Performance Benchmarks – Operable Partitions</a:t>
            </a:r>
          </a:p>
        </p:txBody>
      </p:sp>
      <p:pic>
        <p:nvPicPr>
          <p:cNvPr id="10" name="Picture 9">
            <a:extLst>
              <a:ext uri="{FF2B5EF4-FFF2-40B4-BE49-F238E27FC236}">
                <a16:creationId xmlns:a16="http://schemas.microsoft.com/office/drawing/2014/main" id="{2F590718-BBF5-6D00-DE07-DC6190DA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7" name="Picture 6">
            <a:extLst>
              <a:ext uri="{FF2B5EF4-FFF2-40B4-BE49-F238E27FC236}">
                <a16:creationId xmlns:a16="http://schemas.microsoft.com/office/drawing/2014/main" id="{81B5C39E-0D9C-33E3-8AEB-C4CB5E6C7900}"/>
              </a:ext>
            </a:extLst>
          </p:cNvPr>
          <p:cNvPicPr>
            <a:picLocks noChangeAspect="1"/>
          </p:cNvPicPr>
          <p:nvPr/>
        </p:nvPicPr>
        <p:blipFill>
          <a:blip r:embed="rId4"/>
          <a:srcRect l="20865" r="9815"/>
          <a:stretch>
            <a:fillRect/>
          </a:stretch>
        </p:blipFill>
        <p:spPr>
          <a:xfrm>
            <a:off x="7010400" y="3581400"/>
            <a:ext cx="4648200" cy="2773447"/>
          </a:xfrm>
          <a:prstGeom prst="rect">
            <a:avLst/>
          </a:prstGeom>
        </p:spPr>
      </p:pic>
    </p:spTree>
    <p:extLst>
      <p:ext uri="{BB962C8B-B14F-4D97-AF65-F5344CB8AC3E}">
        <p14:creationId xmlns:p14="http://schemas.microsoft.com/office/powerpoint/2010/main" val="360268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6B727-F9E6-80CE-1D65-5B76386D45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73D831-900F-26CA-A5BD-A0EA1DD1A8F6}"/>
              </a:ext>
            </a:extLst>
          </p:cNvPr>
          <p:cNvSpPr txBox="1"/>
          <p:nvPr/>
        </p:nvSpPr>
        <p:spPr>
          <a:xfrm>
            <a:off x="457200" y="1417553"/>
            <a:ext cx="6384466" cy="2846933"/>
          </a:xfrm>
          <a:prstGeom prst="rect">
            <a:avLst/>
          </a:prstGeom>
          <a:noFill/>
        </p:spPr>
        <p:txBody>
          <a:bodyPr wrap="square" rtlCol="0">
            <a:spAutoFit/>
          </a:bodyPr>
          <a:lstStyle/>
          <a:p>
            <a:pPr lvl="0"/>
            <a:r>
              <a:rPr lang="en-US" sz="1400" b="1" u="sng">
                <a:solidFill>
                  <a:schemeClr val="tx1">
                    <a:lumMod val="75000"/>
                    <a:lumOff val="25000"/>
                  </a:schemeClr>
                </a:solidFill>
                <a:latin typeface="Montserrat" pitchFamily="2" charset="0"/>
              </a:rPr>
              <a:t>Track Systems</a:t>
            </a:r>
          </a:p>
          <a:p>
            <a:pPr lvl="0" eaLnBrk="0" fontAlgn="base" hangingPunct="0">
              <a:lnSpc>
                <a:spcPct val="150000"/>
              </a:lnSpc>
              <a:spcBef>
                <a:spcPct val="0"/>
              </a:spcBef>
              <a:spcAft>
                <a:spcPct val="0"/>
              </a:spcAft>
            </a:pPr>
            <a:r>
              <a:rPr lang="en-US" altLang="en-US" sz="1400">
                <a:latin typeface="Montserrat" pitchFamily="2" charset="0"/>
              </a:rPr>
              <a:t>Extruded aluminum</a:t>
            </a:r>
          </a:p>
          <a:p>
            <a:pPr lvl="0" eaLnBrk="0" fontAlgn="base" hangingPunct="0">
              <a:lnSpc>
                <a:spcPct val="150000"/>
              </a:lnSpc>
              <a:spcBef>
                <a:spcPct val="0"/>
              </a:spcBef>
              <a:spcAft>
                <a:spcPct val="0"/>
              </a:spcAft>
            </a:pPr>
            <a:r>
              <a:rPr lang="en-US" altLang="en-US" sz="1400">
                <a:latin typeface="Montserrat" pitchFamily="2" charset="0"/>
              </a:rPr>
              <a:t>Extruded aluminum with steel raceway</a:t>
            </a:r>
          </a:p>
          <a:p>
            <a:pPr lvl="0" eaLnBrk="0" fontAlgn="base" hangingPunct="0">
              <a:lnSpc>
                <a:spcPct val="150000"/>
              </a:lnSpc>
              <a:spcBef>
                <a:spcPct val="0"/>
              </a:spcBef>
              <a:spcAft>
                <a:spcPct val="0"/>
              </a:spcAft>
            </a:pPr>
            <a:r>
              <a:rPr lang="en-US" altLang="en-US" sz="1400">
                <a:latin typeface="Montserrat" pitchFamily="2" charset="0"/>
              </a:rPr>
              <a:t>Structural steel tube</a:t>
            </a:r>
          </a:p>
          <a:p>
            <a:pPr lvl="0" eaLnBrk="0" fontAlgn="base" hangingPunct="0">
              <a:lnSpc>
                <a:spcPct val="150000"/>
              </a:lnSpc>
              <a:spcBef>
                <a:spcPct val="0"/>
              </a:spcBef>
              <a:spcAft>
                <a:spcPct val="0"/>
              </a:spcAft>
            </a:pPr>
            <a:r>
              <a:rPr lang="en-US" altLang="en-US" sz="1400">
                <a:latin typeface="Montserrat" pitchFamily="2" charset="0"/>
              </a:rPr>
              <a:t>Roll-formed steel</a:t>
            </a:r>
          </a:p>
          <a:p>
            <a:pPr lvl="0" eaLnBrk="0" fontAlgn="base" hangingPunct="0">
              <a:lnSpc>
                <a:spcPct val="150000"/>
              </a:lnSpc>
              <a:spcBef>
                <a:spcPct val="0"/>
              </a:spcBef>
              <a:spcAft>
                <a:spcPct val="0"/>
              </a:spcAft>
            </a:pPr>
            <a:endParaRPr lang="en-US" altLang="en-US" sz="1400">
              <a:latin typeface="Montserrat" pitchFamily="2" charset="0"/>
            </a:endParaRPr>
          </a:p>
          <a:p>
            <a:pPr lvl="0">
              <a:lnSpc>
                <a:spcPct val="150000"/>
              </a:lnSpc>
            </a:pPr>
            <a:endParaRPr lang="en-US" sz="1400">
              <a:solidFill>
                <a:schemeClr val="tx1">
                  <a:lumMod val="75000"/>
                  <a:lumOff val="25000"/>
                </a:schemeClr>
              </a:solidFill>
              <a:latin typeface="Montserrat" pitchFamily="2" charset="0"/>
            </a:endParaRPr>
          </a:p>
          <a:p>
            <a:pPr lvl="0">
              <a:lnSpc>
                <a:spcPct val="150000"/>
              </a:lnSpc>
            </a:pPr>
            <a:endParaRPr lang="en-US" altLang="en-US" sz="1400">
              <a:latin typeface="Montserrat" pitchFamily="2" charset="0"/>
            </a:endParaRPr>
          </a:p>
          <a:p>
            <a:pPr lvl="0"/>
            <a:endParaRPr lang="en-US">
              <a:solidFill>
                <a:schemeClr val="tx1">
                  <a:lumMod val="75000"/>
                  <a:lumOff val="25000"/>
                </a:schemeClr>
              </a:solidFill>
              <a:latin typeface="Montserrat" pitchFamily="2" charset="0"/>
            </a:endParaRPr>
          </a:p>
        </p:txBody>
      </p:sp>
      <p:sp>
        <p:nvSpPr>
          <p:cNvPr id="5" name="TextBox 4">
            <a:extLst>
              <a:ext uri="{FF2B5EF4-FFF2-40B4-BE49-F238E27FC236}">
                <a16:creationId xmlns:a16="http://schemas.microsoft.com/office/drawing/2014/main" id="{A72BE12C-DD4D-E436-DEA0-5EAC1C99374E}"/>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Specification Performance Benchmarks – Operable Partitions</a:t>
            </a:r>
          </a:p>
        </p:txBody>
      </p:sp>
      <p:pic>
        <p:nvPicPr>
          <p:cNvPr id="10" name="Picture 9">
            <a:extLst>
              <a:ext uri="{FF2B5EF4-FFF2-40B4-BE49-F238E27FC236}">
                <a16:creationId xmlns:a16="http://schemas.microsoft.com/office/drawing/2014/main" id="{0F336A37-3288-CB38-D15A-6C21EA116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2" name="Picture 1">
            <a:extLst>
              <a:ext uri="{FF2B5EF4-FFF2-40B4-BE49-F238E27FC236}">
                <a16:creationId xmlns:a16="http://schemas.microsoft.com/office/drawing/2014/main" id="{AF559FD3-83C5-5C6B-5961-689898A484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572" y="2209800"/>
            <a:ext cx="4307428" cy="3272633"/>
          </a:xfrm>
          <a:prstGeom prst="rect">
            <a:avLst/>
          </a:prstGeom>
        </p:spPr>
      </p:pic>
      <p:pic>
        <p:nvPicPr>
          <p:cNvPr id="6" name="Picture 5">
            <a:extLst>
              <a:ext uri="{FF2B5EF4-FFF2-40B4-BE49-F238E27FC236}">
                <a16:creationId xmlns:a16="http://schemas.microsoft.com/office/drawing/2014/main" id="{AA3940C5-E630-D194-6BFF-49906620AB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340" t="17406" r="16670" b="13305"/>
          <a:stretch/>
        </p:blipFill>
        <p:spPr>
          <a:xfrm>
            <a:off x="4485744" y="3010250"/>
            <a:ext cx="2758912" cy="2168066"/>
          </a:xfrm>
          <a:prstGeom prst="rect">
            <a:avLst/>
          </a:prstGeom>
        </p:spPr>
      </p:pic>
      <p:pic>
        <p:nvPicPr>
          <p:cNvPr id="8" name="Picture 7">
            <a:extLst>
              <a:ext uri="{FF2B5EF4-FFF2-40B4-BE49-F238E27FC236}">
                <a16:creationId xmlns:a16="http://schemas.microsoft.com/office/drawing/2014/main" id="{E3223D1B-2678-0316-C03E-D52F25BB23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283" t="19070" r="15716" b="11641"/>
          <a:stretch/>
        </p:blipFill>
        <p:spPr>
          <a:xfrm>
            <a:off x="609600" y="3048000"/>
            <a:ext cx="2800581" cy="2168065"/>
          </a:xfrm>
          <a:prstGeom prst="rect">
            <a:avLst/>
          </a:prstGeom>
        </p:spPr>
      </p:pic>
      <p:sp>
        <p:nvSpPr>
          <p:cNvPr id="9" name="TextBox 8">
            <a:extLst>
              <a:ext uri="{FF2B5EF4-FFF2-40B4-BE49-F238E27FC236}">
                <a16:creationId xmlns:a16="http://schemas.microsoft.com/office/drawing/2014/main" id="{565F0FA5-85DF-00A2-A1C0-67A04BF9920B}"/>
              </a:ext>
            </a:extLst>
          </p:cNvPr>
          <p:cNvSpPr txBox="1"/>
          <p:nvPr/>
        </p:nvSpPr>
        <p:spPr>
          <a:xfrm>
            <a:off x="609600" y="5418676"/>
            <a:ext cx="2910453" cy="1661993"/>
          </a:xfrm>
          <a:prstGeom prst="rect">
            <a:avLst/>
          </a:prstGeom>
          <a:noFill/>
        </p:spPr>
        <p:txBody>
          <a:bodyPr wrap="square" rtlCol="0">
            <a:spAutoFit/>
          </a:bodyPr>
          <a:lstStyle/>
          <a:p>
            <a:pPr lvl="0" algn="ctr"/>
            <a:r>
              <a:rPr lang="en-US" sz="1400" b="1" u="sng">
                <a:solidFill>
                  <a:schemeClr val="tx1">
                    <a:lumMod val="75000"/>
                    <a:lumOff val="25000"/>
                  </a:schemeClr>
                </a:solidFill>
                <a:latin typeface="Montserrat" pitchFamily="2" charset="0"/>
              </a:rPr>
              <a:t>Hinged Pairs &amp; Curve/Divert</a:t>
            </a:r>
          </a:p>
          <a:p>
            <a:pPr lvl="0" algn="ctr"/>
            <a:r>
              <a:rPr lang="en-US" altLang="en-US" sz="1400">
                <a:solidFill>
                  <a:schemeClr val="tx1">
                    <a:lumMod val="75000"/>
                    <a:lumOff val="25000"/>
                  </a:schemeClr>
                </a:solidFill>
                <a:latin typeface="Montserrat" pitchFamily="2" charset="0"/>
              </a:rPr>
              <a:t>Standard Duty</a:t>
            </a:r>
          </a:p>
          <a:p>
            <a:pPr lvl="0" algn="ctr"/>
            <a:r>
              <a:rPr lang="en-US" altLang="en-US" sz="1400">
                <a:solidFill>
                  <a:schemeClr val="tx1">
                    <a:lumMod val="75000"/>
                    <a:lumOff val="25000"/>
                  </a:schemeClr>
                </a:solidFill>
                <a:latin typeface="Montserrat" pitchFamily="2" charset="0"/>
              </a:rPr>
              <a:t>+/- 500 </a:t>
            </a:r>
            <a:r>
              <a:rPr lang="en-US" altLang="en-US" sz="1400" err="1">
                <a:solidFill>
                  <a:schemeClr val="tx1">
                    <a:lumMod val="75000"/>
                    <a:lumOff val="25000"/>
                  </a:schemeClr>
                </a:solidFill>
                <a:latin typeface="Montserrat" pitchFamily="2" charset="0"/>
              </a:rPr>
              <a:t>lbs</a:t>
            </a:r>
            <a:endParaRPr lang="en-US" altLang="en-US" sz="1400">
              <a:latin typeface="Montserrat" pitchFamily="2" charset="0"/>
            </a:endParaRPr>
          </a:p>
          <a:p>
            <a:pPr lvl="0" algn="ctr">
              <a:lnSpc>
                <a:spcPct val="150000"/>
              </a:lnSpc>
            </a:pPr>
            <a:endParaRPr lang="en-US" sz="1400">
              <a:solidFill>
                <a:schemeClr val="tx1">
                  <a:lumMod val="75000"/>
                  <a:lumOff val="25000"/>
                </a:schemeClr>
              </a:solidFill>
              <a:latin typeface="Montserrat" pitchFamily="2" charset="0"/>
            </a:endParaRPr>
          </a:p>
          <a:p>
            <a:pPr lvl="0" algn="ctr">
              <a:lnSpc>
                <a:spcPct val="150000"/>
              </a:lnSpc>
            </a:pPr>
            <a:endParaRPr lang="en-US" altLang="en-US" sz="1400">
              <a:latin typeface="Montserrat" pitchFamily="2" charset="0"/>
            </a:endParaRPr>
          </a:p>
          <a:p>
            <a:pPr lvl="0" algn="ctr"/>
            <a:endParaRPr lang="en-US">
              <a:solidFill>
                <a:schemeClr val="tx1">
                  <a:lumMod val="75000"/>
                  <a:lumOff val="25000"/>
                </a:schemeClr>
              </a:solidFill>
              <a:latin typeface="Montserrat" pitchFamily="2" charset="0"/>
            </a:endParaRPr>
          </a:p>
        </p:txBody>
      </p:sp>
      <p:sp>
        <p:nvSpPr>
          <p:cNvPr id="11" name="TextBox 10">
            <a:extLst>
              <a:ext uri="{FF2B5EF4-FFF2-40B4-BE49-F238E27FC236}">
                <a16:creationId xmlns:a16="http://schemas.microsoft.com/office/drawing/2014/main" id="{BD7E86BA-8C23-5528-9EC8-D6A59758D604}"/>
              </a:ext>
            </a:extLst>
          </p:cNvPr>
          <p:cNvSpPr txBox="1"/>
          <p:nvPr/>
        </p:nvSpPr>
        <p:spPr>
          <a:xfrm>
            <a:off x="4409973" y="5407790"/>
            <a:ext cx="2910453" cy="1877437"/>
          </a:xfrm>
          <a:prstGeom prst="rect">
            <a:avLst/>
          </a:prstGeom>
          <a:noFill/>
        </p:spPr>
        <p:txBody>
          <a:bodyPr wrap="square" rtlCol="0">
            <a:spAutoFit/>
          </a:bodyPr>
          <a:lstStyle/>
          <a:p>
            <a:pPr lvl="0" algn="ctr"/>
            <a:r>
              <a:rPr lang="en-US" sz="1400" b="1" u="sng">
                <a:solidFill>
                  <a:schemeClr val="tx1">
                    <a:lumMod val="75000"/>
                    <a:lumOff val="25000"/>
                  </a:schemeClr>
                </a:solidFill>
                <a:latin typeface="Montserrat" pitchFamily="2" charset="0"/>
              </a:rPr>
              <a:t>Multi-Directional Individual Panels</a:t>
            </a:r>
          </a:p>
          <a:p>
            <a:pPr lvl="0" algn="ctr"/>
            <a:r>
              <a:rPr lang="en-US" altLang="en-US" sz="1400">
                <a:solidFill>
                  <a:schemeClr val="tx1">
                    <a:lumMod val="75000"/>
                    <a:lumOff val="25000"/>
                  </a:schemeClr>
                </a:solidFill>
                <a:latin typeface="Montserrat" pitchFamily="2" charset="0"/>
              </a:rPr>
              <a:t>Medium Duty</a:t>
            </a:r>
          </a:p>
          <a:p>
            <a:pPr lvl="0" algn="ctr"/>
            <a:r>
              <a:rPr lang="en-US" altLang="en-US" sz="1400">
                <a:solidFill>
                  <a:schemeClr val="tx1">
                    <a:lumMod val="75000"/>
                    <a:lumOff val="25000"/>
                  </a:schemeClr>
                </a:solidFill>
                <a:latin typeface="Montserrat" pitchFamily="2" charset="0"/>
              </a:rPr>
              <a:t>+/- 800 </a:t>
            </a:r>
            <a:r>
              <a:rPr lang="en-US" altLang="en-US" sz="1400" err="1">
                <a:solidFill>
                  <a:schemeClr val="tx1">
                    <a:lumMod val="75000"/>
                    <a:lumOff val="25000"/>
                  </a:schemeClr>
                </a:solidFill>
                <a:latin typeface="Montserrat" pitchFamily="2" charset="0"/>
              </a:rPr>
              <a:t>lbs</a:t>
            </a:r>
            <a:endParaRPr lang="en-US" altLang="en-US" sz="1400">
              <a:latin typeface="Montserrat" pitchFamily="2" charset="0"/>
            </a:endParaRPr>
          </a:p>
          <a:p>
            <a:pPr lvl="0" algn="ctr">
              <a:lnSpc>
                <a:spcPct val="150000"/>
              </a:lnSpc>
            </a:pPr>
            <a:endParaRPr lang="en-US" sz="1400">
              <a:solidFill>
                <a:schemeClr val="tx1">
                  <a:lumMod val="75000"/>
                  <a:lumOff val="25000"/>
                </a:schemeClr>
              </a:solidFill>
              <a:latin typeface="Montserrat" pitchFamily="2" charset="0"/>
            </a:endParaRPr>
          </a:p>
          <a:p>
            <a:pPr lvl="0" algn="ctr">
              <a:lnSpc>
                <a:spcPct val="150000"/>
              </a:lnSpc>
            </a:pPr>
            <a:endParaRPr lang="en-US" altLang="en-US" sz="1400">
              <a:latin typeface="Montserrat" pitchFamily="2" charset="0"/>
            </a:endParaRPr>
          </a:p>
          <a:p>
            <a:pPr lvl="0" algn="ctr"/>
            <a:endParaRPr lang="en-US">
              <a:solidFill>
                <a:schemeClr val="tx1">
                  <a:lumMod val="75000"/>
                  <a:lumOff val="25000"/>
                </a:schemeClr>
              </a:solidFill>
              <a:latin typeface="Montserrat" pitchFamily="2" charset="0"/>
            </a:endParaRPr>
          </a:p>
        </p:txBody>
      </p:sp>
      <p:sp>
        <p:nvSpPr>
          <p:cNvPr id="12" name="TextBox 11">
            <a:extLst>
              <a:ext uri="{FF2B5EF4-FFF2-40B4-BE49-F238E27FC236}">
                <a16:creationId xmlns:a16="http://schemas.microsoft.com/office/drawing/2014/main" id="{07824C0C-FDAB-61B5-21D7-74DDB29399BF}"/>
              </a:ext>
            </a:extLst>
          </p:cNvPr>
          <p:cNvSpPr txBox="1"/>
          <p:nvPr/>
        </p:nvSpPr>
        <p:spPr>
          <a:xfrm>
            <a:off x="8583059" y="5407790"/>
            <a:ext cx="2910453" cy="1877437"/>
          </a:xfrm>
          <a:prstGeom prst="rect">
            <a:avLst/>
          </a:prstGeom>
          <a:noFill/>
        </p:spPr>
        <p:txBody>
          <a:bodyPr wrap="square" rtlCol="0">
            <a:spAutoFit/>
          </a:bodyPr>
          <a:lstStyle/>
          <a:p>
            <a:pPr lvl="0" algn="ctr"/>
            <a:r>
              <a:rPr lang="en-US" sz="1400" b="1" u="sng">
                <a:solidFill>
                  <a:schemeClr val="tx1">
                    <a:lumMod val="75000"/>
                    <a:lumOff val="25000"/>
                  </a:schemeClr>
                </a:solidFill>
                <a:latin typeface="Montserrat" pitchFamily="2" charset="0"/>
              </a:rPr>
              <a:t>Hinged Pairs, Individual,  &amp; Curve/Divert</a:t>
            </a:r>
          </a:p>
          <a:p>
            <a:pPr lvl="0" algn="ctr"/>
            <a:r>
              <a:rPr lang="en-US" altLang="en-US" sz="1400">
                <a:solidFill>
                  <a:schemeClr val="tx1">
                    <a:lumMod val="75000"/>
                    <a:lumOff val="25000"/>
                  </a:schemeClr>
                </a:solidFill>
                <a:latin typeface="Montserrat" pitchFamily="2" charset="0"/>
              </a:rPr>
              <a:t>Heavy Duty</a:t>
            </a:r>
          </a:p>
          <a:p>
            <a:pPr lvl="0" algn="ctr"/>
            <a:r>
              <a:rPr lang="en-US" altLang="en-US" sz="1400">
                <a:solidFill>
                  <a:schemeClr val="tx1">
                    <a:lumMod val="75000"/>
                    <a:lumOff val="25000"/>
                  </a:schemeClr>
                </a:solidFill>
                <a:latin typeface="Montserrat" pitchFamily="2" charset="0"/>
              </a:rPr>
              <a:t>+/- 3,000 </a:t>
            </a:r>
            <a:r>
              <a:rPr lang="en-US" altLang="en-US" sz="1400" err="1">
                <a:solidFill>
                  <a:schemeClr val="tx1">
                    <a:lumMod val="75000"/>
                    <a:lumOff val="25000"/>
                  </a:schemeClr>
                </a:solidFill>
                <a:latin typeface="Montserrat" pitchFamily="2" charset="0"/>
              </a:rPr>
              <a:t>lbs</a:t>
            </a:r>
            <a:endParaRPr lang="en-US" altLang="en-US" sz="1400">
              <a:latin typeface="Montserrat" pitchFamily="2" charset="0"/>
            </a:endParaRPr>
          </a:p>
          <a:p>
            <a:pPr lvl="0" algn="ctr">
              <a:lnSpc>
                <a:spcPct val="150000"/>
              </a:lnSpc>
            </a:pPr>
            <a:endParaRPr lang="en-US" sz="1400">
              <a:solidFill>
                <a:schemeClr val="tx1">
                  <a:lumMod val="75000"/>
                  <a:lumOff val="25000"/>
                </a:schemeClr>
              </a:solidFill>
              <a:latin typeface="Montserrat" pitchFamily="2" charset="0"/>
            </a:endParaRPr>
          </a:p>
          <a:p>
            <a:pPr lvl="0" algn="ctr">
              <a:lnSpc>
                <a:spcPct val="150000"/>
              </a:lnSpc>
            </a:pPr>
            <a:endParaRPr lang="en-US" altLang="en-US" sz="1400">
              <a:latin typeface="Montserrat" pitchFamily="2" charset="0"/>
            </a:endParaRPr>
          </a:p>
          <a:p>
            <a:pPr lvl="0" algn="ctr"/>
            <a:endParaRPr lang="en-US">
              <a:solidFill>
                <a:schemeClr val="tx1">
                  <a:lumMod val="75000"/>
                  <a:lumOff val="25000"/>
                </a:schemeClr>
              </a:solidFill>
              <a:latin typeface="Montserrat" pitchFamily="2" charset="0"/>
            </a:endParaRPr>
          </a:p>
        </p:txBody>
      </p:sp>
    </p:spTree>
    <p:extLst>
      <p:ext uri="{BB962C8B-B14F-4D97-AF65-F5344CB8AC3E}">
        <p14:creationId xmlns:p14="http://schemas.microsoft.com/office/powerpoint/2010/main" val="810721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24ACB-DB31-CD57-2B84-CAE8654229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480A4B-70BD-7A8F-E1A7-4C3A6FAB2D5E}"/>
              </a:ext>
            </a:extLst>
          </p:cNvPr>
          <p:cNvSpPr txBox="1"/>
          <p:nvPr/>
        </p:nvSpPr>
        <p:spPr>
          <a:xfrm>
            <a:off x="457200" y="1417553"/>
            <a:ext cx="6384466" cy="5739328"/>
          </a:xfrm>
          <a:prstGeom prst="rect">
            <a:avLst/>
          </a:prstGeom>
          <a:noFill/>
        </p:spPr>
        <p:txBody>
          <a:bodyPr wrap="square" rtlCol="0">
            <a:spAutoFit/>
          </a:bodyPr>
          <a:lstStyle/>
          <a:p>
            <a:pPr lvl="0"/>
            <a:r>
              <a:rPr lang="en-US" sz="1400" b="1" u="sng">
                <a:solidFill>
                  <a:schemeClr val="tx1">
                    <a:lumMod val="75000"/>
                    <a:lumOff val="25000"/>
                  </a:schemeClr>
                </a:solidFill>
                <a:latin typeface="Montserrat" pitchFamily="2" charset="0"/>
              </a:rPr>
              <a:t>Operation</a:t>
            </a:r>
          </a:p>
          <a:p>
            <a:pPr lvl="0" eaLnBrk="0" fontAlgn="base" hangingPunct="0">
              <a:lnSpc>
                <a:spcPct val="150000"/>
              </a:lnSpc>
              <a:spcBef>
                <a:spcPct val="0"/>
              </a:spcBef>
              <a:spcAft>
                <a:spcPct val="0"/>
              </a:spcAft>
            </a:pPr>
            <a:r>
              <a:rPr lang="en-US" altLang="en-US" sz="1400">
                <a:latin typeface="Montserrat" pitchFamily="2" charset="0"/>
              </a:rPr>
              <a:t>Manual push/pull</a:t>
            </a:r>
          </a:p>
          <a:p>
            <a:pPr lvl="0" eaLnBrk="0" fontAlgn="base" hangingPunct="0">
              <a:lnSpc>
                <a:spcPct val="150000"/>
              </a:lnSpc>
              <a:spcBef>
                <a:spcPct val="0"/>
              </a:spcBef>
              <a:spcAft>
                <a:spcPct val="0"/>
              </a:spcAft>
            </a:pPr>
            <a:r>
              <a:rPr lang="en-US" altLang="en-US" sz="1400">
                <a:latin typeface="Montserrat" pitchFamily="2" charset="0"/>
              </a:rPr>
              <a:t>Push button/key electrically operated</a:t>
            </a:r>
          </a:p>
          <a:p>
            <a:pPr lvl="0" eaLnBrk="0" fontAlgn="base" hangingPunct="0">
              <a:lnSpc>
                <a:spcPct val="150000"/>
              </a:lnSpc>
              <a:spcBef>
                <a:spcPct val="0"/>
              </a:spcBef>
              <a:spcAft>
                <a:spcPct val="0"/>
              </a:spcAft>
            </a:pPr>
            <a:r>
              <a:rPr lang="en-US" altLang="en-US" sz="1400">
                <a:latin typeface="Montserrat" pitchFamily="2" charset="0"/>
              </a:rPr>
              <a:t>Stacking configuration (individual or hinged pairs)</a:t>
            </a:r>
          </a:p>
          <a:p>
            <a:pPr lvl="0" eaLnBrk="0" fontAlgn="base" hangingPunct="0">
              <a:lnSpc>
                <a:spcPct val="150000"/>
              </a:lnSpc>
              <a:spcBef>
                <a:spcPct val="0"/>
              </a:spcBef>
              <a:spcAft>
                <a:spcPct val="0"/>
              </a:spcAft>
            </a:pPr>
            <a:endParaRPr lang="en-US" altLang="en-US" sz="1400">
              <a:latin typeface="Montserrat" pitchFamily="2" charset="0"/>
            </a:endParaRPr>
          </a:p>
          <a:p>
            <a:pPr lvl="0"/>
            <a:r>
              <a:rPr lang="en-US" sz="1400" b="1" u="sng">
                <a:solidFill>
                  <a:schemeClr val="tx1">
                    <a:lumMod val="75000"/>
                    <a:lumOff val="25000"/>
                  </a:schemeClr>
                </a:solidFill>
                <a:latin typeface="Montserrat" pitchFamily="2" charset="0"/>
              </a:rPr>
              <a:t>Seals and Closures</a:t>
            </a:r>
          </a:p>
          <a:p>
            <a:pPr lvl="0" eaLnBrk="0" fontAlgn="base" hangingPunct="0">
              <a:lnSpc>
                <a:spcPct val="150000"/>
              </a:lnSpc>
              <a:spcBef>
                <a:spcPct val="0"/>
              </a:spcBef>
              <a:spcAft>
                <a:spcPct val="0"/>
              </a:spcAft>
            </a:pPr>
            <a:r>
              <a:rPr lang="en-US" altLang="en-US" sz="1400">
                <a:latin typeface="Montserrat" pitchFamily="2" charset="0"/>
              </a:rPr>
              <a:t>Top/Bottom Seals: fixed sweeps/bulbs or retractable</a:t>
            </a:r>
          </a:p>
          <a:p>
            <a:pPr lvl="0" eaLnBrk="0" fontAlgn="base" hangingPunct="0">
              <a:lnSpc>
                <a:spcPct val="150000"/>
              </a:lnSpc>
              <a:spcBef>
                <a:spcPct val="0"/>
              </a:spcBef>
              <a:spcAft>
                <a:spcPct val="0"/>
              </a:spcAft>
            </a:pPr>
            <a:r>
              <a:rPr lang="en-US" altLang="en-US" sz="1400">
                <a:latin typeface="Montserrat" pitchFamily="2" charset="0"/>
              </a:rPr>
              <a:t>Vertical panel to panel seal, interlocking astragals</a:t>
            </a:r>
          </a:p>
          <a:p>
            <a:pPr lvl="0" eaLnBrk="0" fontAlgn="base" hangingPunct="0">
              <a:lnSpc>
                <a:spcPct val="150000"/>
              </a:lnSpc>
              <a:spcBef>
                <a:spcPct val="0"/>
              </a:spcBef>
              <a:spcAft>
                <a:spcPct val="0"/>
              </a:spcAft>
            </a:pPr>
            <a:r>
              <a:rPr lang="en-US" altLang="en-US" sz="1400">
                <a:latin typeface="Montserrat" pitchFamily="2" charset="0"/>
              </a:rPr>
              <a:t>Initial closure: wall jamb or bulb seal</a:t>
            </a:r>
          </a:p>
          <a:p>
            <a:pPr lvl="0" eaLnBrk="0" fontAlgn="base" hangingPunct="0">
              <a:lnSpc>
                <a:spcPct val="150000"/>
              </a:lnSpc>
              <a:spcBef>
                <a:spcPct val="0"/>
              </a:spcBef>
              <a:spcAft>
                <a:spcPct val="0"/>
              </a:spcAft>
            </a:pPr>
            <a:r>
              <a:rPr lang="en-US" altLang="en-US" sz="1400">
                <a:latin typeface="Montserrat" pitchFamily="2" charset="0"/>
              </a:rPr>
              <a:t>Final closure: telescoping expanding panel or hinged panel</a:t>
            </a:r>
          </a:p>
          <a:p>
            <a:pPr lvl="0" eaLnBrk="0" fontAlgn="base" hangingPunct="0">
              <a:lnSpc>
                <a:spcPct val="150000"/>
              </a:lnSpc>
              <a:spcBef>
                <a:spcPct val="0"/>
              </a:spcBef>
              <a:spcAft>
                <a:spcPct val="0"/>
              </a:spcAft>
            </a:pPr>
            <a:endParaRPr lang="en-US" altLang="en-US" sz="1400">
              <a:latin typeface="Montserrat" pitchFamily="2" charset="0"/>
            </a:endParaRPr>
          </a:p>
          <a:p>
            <a:pPr lvl="0">
              <a:lnSpc>
                <a:spcPct val="150000"/>
              </a:lnSpc>
            </a:pPr>
            <a:r>
              <a:rPr lang="en-US" sz="1400" b="1" u="sng">
                <a:solidFill>
                  <a:schemeClr val="tx1">
                    <a:lumMod val="75000"/>
                    <a:lumOff val="25000"/>
                  </a:schemeClr>
                </a:solidFill>
                <a:latin typeface="Montserrat" pitchFamily="2" charset="0"/>
              </a:rPr>
              <a:t>Finish Materials</a:t>
            </a:r>
          </a:p>
          <a:p>
            <a:pPr lvl="0">
              <a:lnSpc>
                <a:spcPct val="150000"/>
              </a:lnSpc>
            </a:pPr>
            <a:r>
              <a:rPr lang="en-US" sz="1400">
                <a:latin typeface="Montserrat" pitchFamily="2" charset="0"/>
              </a:rPr>
              <a:t>Vinyl, fabric, HPL, carpet, whiteboard, tackboard, wood veneer</a:t>
            </a:r>
          </a:p>
          <a:p>
            <a:pPr lvl="0">
              <a:lnSpc>
                <a:spcPct val="150000"/>
              </a:lnSpc>
            </a:pPr>
            <a:r>
              <a:rPr lang="en-US" altLang="en-US" sz="1400">
                <a:latin typeface="Montserrat" pitchFamily="2" charset="0"/>
              </a:rPr>
              <a:t>Class A per ASTM E84</a:t>
            </a:r>
          </a:p>
          <a:p>
            <a:pPr>
              <a:lnSpc>
                <a:spcPct val="150000"/>
              </a:lnSpc>
            </a:pPr>
            <a:endParaRPr lang="en-US" sz="1400" b="1" u="sng">
              <a:solidFill>
                <a:schemeClr val="tx1">
                  <a:lumMod val="75000"/>
                  <a:lumOff val="25000"/>
                </a:schemeClr>
              </a:solidFill>
              <a:latin typeface="Montserrat" pitchFamily="2" charset="0"/>
            </a:endParaRPr>
          </a:p>
          <a:p>
            <a:pPr>
              <a:lnSpc>
                <a:spcPct val="150000"/>
              </a:lnSpc>
            </a:pPr>
            <a:r>
              <a:rPr lang="en-US" sz="1400" b="1" u="sng">
                <a:solidFill>
                  <a:schemeClr val="tx1">
                    <a:lumMod val="75000"/>
                    <a:lumOff val="25000"/>
                  </a:schemeClr>
                </a:solidFill>
                <a:latin typeface="Montserrat" pitchFamily="2" charset="0"/>
              </a:rPr>
              <a:t>Warranty</a:t>
            </a:r>
          </a:p>
          <a:p>
            <a:pPr>
              <a:lnSpc>
                <a:spcPct val="150000"/>
              </a:lnSpc>
            </a:pPr>
            <a:r>
              <a:rPr lang="en-US" sz="1400">
                <a:solidFill>
                  <a:schemeClr val="tx1">
                    <a:lumMod val="75000"/>
                    <a:lumOff val="25000"/>
                  </a:schemeClr>
                </a:solidFill>
                <a:latin typeface="Montserrat" pitchFamily="2" charset="0"/>
              </a:rPr>
              <a:t>1 year standard, 5-10 year on for premium products</a:t>
            </a:r>
          </a:p>
          <a:p>
            <a:pPr lvl="0">
              <a:lnSpc>
                <a:spcPct val="150000"/>
              </a:lnSpc>
            </a:pPr>
            <a:endParaRPr lang="en-US">
              <a:solidFill>
                <a:schemeClr val="tx1">
                  <a:lumMod val="75000"/>
                  <a:lumOff val="25000"/>
                </a:schemeClr>
              </a:solidFill>
              <a:latin typeface="Montserrat" pitchFamily="2" charset="0"/>
            </a:endParaRPr>
          </a:p>
        </p:txBody>
      </p:sp>
      <p:sp>
        <p:nvSpPr>
          <p:cNvPr id="5" name="TextBox 4">
            <a:extLst>
              <a:ext uri="{FF2B5EF4-FFF2-40B4-BE49-F238E27FC236}">
                <a16:creationId xmlns:a16="http://schemas.microsoft.com/office/drawing/2014/main" id="{7EF1AEE7-C04C-4951-1808-E15A147F3845}"/>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Specification Performance Benchmarks – Operable Partitions</a:t>
            </a:r>
          </a:p>
        </p:txBody>
      </p:sp>
      <p:pic>
        <p:nvPicPr>
          <p:cNvPr id="10" name="Picture 9">
            <a:extLst>
              <a:ext uri="{FF2B5EF4-FFF2-40B4-BE49-F238E27FC236}">
                <a16:creationId xmlns:a16="http://schemas.microsoft.com/office/drawing/2014/main" id="{9859C6A1-4042-9C4E-89F1-44360494A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2" name="Picture 1">
            <a:extLst>
              <a:ext uri="{FF2B5EF4-FFF2-40B4-BE49-F238E27FC236}">
                <a16:creationId xmlns:a16="http://schemas.microsoft.com/office/drawing/2014/main" id="{52B8CE61-CE60-260A-A2E1-FDC2842CDAEB}"/>
              </a:ext>
            </a:extLst>
          </p:cNvPr>
          <p:cNvPicPr>
            <a:picLocks noChangeAspect="1"/>
          </p:cNvPicPr>
          <p:nvPr/>
        </p:nvPicPr>
        <p:blipFill>
          <a:blip r:embed="rId4"/>
          <a:srcRect l="14814" r="16674"/>
          <a:stretch>
            <a:fillRect/>
          </a:stretch>
        </p:blipFill>
        <p:spPr>
          <a:xfrm>
            <a:off x="6324600" y="1676400"/>
            <a:ext cx="5638801" cy="4627265"/>
          </a:xfrm>
          <a:prstGeom prst="rect">
            <a:avLst/>
          </a:prstGeom>
        </p:spPr>
      </p:pic>
    </p:spTree>
    <p:extLst>
      <p:ext uri="{BB962C8B-B14F-4D97-AF65-F5344CB8AC3E}">
        <p14:creationId xmlns:p14="http://schemas.microsoft.com/office/powerpoint/2010/main" val="381992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7BE23-1726-7242-0C77-5A4E5C8381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BAF6F2-F984-6DC4-F75B-8D8D076D53A3}"/>
              </a:ext>
            </a:extLst>
          </p:cNvPr>
          <p:cNvSpPr txBox="1"/>
          <p:nvPr/>
        </p:nvSpPr>
        <p:spPr>
          <a:xfrm>
            <a:off x="457200" y="1417553"/>
            <a:ext cx="11506200" cy="3754874"/>
          </a:xfrm>
          <a:prstGeom prst="rect">
            <a:avLst/>
          </a:prstGeom>
          <a:noFill/>
        </p:spPr>
        <p:txBody>
          <a:bodyPr wrap="square" rtlCol="0">
            <a:spAutoFit/>
          </a:bodyPr>
          <a:lstStyle/>
          <a:p>
            <a:pPr lvl="0"/>
            <a:r>
              <a:rPr lang="en-US" sz="1400" b="1" u="sng">
                <a:solidFill>
                  <a:schemeClr val="tx1">
                    <a:lumMod val="75000"/>
                    <a:lumOff val="25000"/>
                  </a:schemeClr>
                </a:solidFill>
                <a:latin typeface="Montserrat" pitchFamily="2" charset="0"/>
              </a:rPr>
              <a:t>Basis of Design Language</a:t>
            </a:r>
          </a:p>
          <a:p>
            <a:pPr lvl="0">
              <a:lnSpc>
                <a:spcPct val="150000"/>
              </a:lnSpc>
            </a:pPr>
            <a:endParaRPr lang="en-US" sz="14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400">
                <a:solidFill>
                  <a:schemeClr val="tx1">
                    <a:lumMod val="75000"/>
                    <a:lumOff val="25000"/>
                  </a:schemeClr>
                </a:solidFill>
                <a:latin typeface="Montserrat" pitchFamily="2" charset="0"/>
              </a:rPr>
              <a:t>Allow substitutions if they meet or exceed defined performance and design criteria:</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STC rating</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Panel thickness &amp; weight</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Track type (operation, not material)</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Finish options</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Options (pocket doors, pass-doors)</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Closure method</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Warranty duration</a:t>
            </a:r>
          </a:p>
          <a:p>
            <a:pPr lvl="0"/>
            <a:endParaRPr lang="en-US" sz="1400">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sz="1400">
                <a:solidFill>
                  <a:schemeClr val="tx1">
                    <a:lumMod val="75000"/>
                    <a:lumOff val="25000"/>
                  </a:schemeClr>
                </a:solidFill>
                <a:latin typeface="Montserrat" pitchFamily="2" charset="0"/>
              </a:rPr>
              <a:t>Avoid the risk of proprietary language by not specifying a manufacture's uniqueness disguised as performance. </a:t>
            </a:r>
          </a:p>
          <a:p>
            <a:pPr marL="742950" lvl="1" indent="-285750">
              <a:buFont typeface="Arial" panose="020B0604020202020204" pitchFamily="34" charset="0"/>
              <a:buChar char="•"/>
            </a:pPr>
            <a:r>
              <a:rPr lang="en-US" sz="1400">
                <a:solidFill>
                  <a:schemeClr val="tx1">
                    <a:lumMod val="75000"/>
                    <a:lumOff val="25000"/>
                  </a:schemeClr>
                </a:solidFill>
                <a:latin typeface="Montserrat" pitchFamily="2" charset="0"/>
              </a:rPr>
              <a:t>Good Example: “Track type should overhead support, multi-directional.</a:t>
            </a:r>
          </a:p>
          <a:p>
            <a:pPr marL="742950" lvl="1" indent="-285750">
              <a:lnSpc>
                <a:spcPct val="150000"/>
              </a:lnSpc>
              <a:buFont typeface="Arial" panose="020B0604020202020204" pitchFamily="34" charset="0"/>
              <a:buChar char="•"/>
            </a:pPr>
            <a:r>
              <a:rPr lang="en-US" sz="1400">
                <a:solidFill>
                  <a:schemeClr val="tx1">
                    <a:lumMod val="75000"/>
                    <a:lumOff val="25000"/>
                  </a:schemeClr>
                </a:solidFill>
                <a:latin typeface="Montserrat" pitchFamily="2" charset="0"/>
              </a:rPr>
              <a:t>Bad Example: “Track type to be made of roll-formed steel”</a:t>
            </a:r>
          </a:p>
          <a:p>
            <a:pPr lvl="0"/>
            <a:endParaRPr lang="en-US" sz="1400">
              <a:solidFill>
                <a:schemeClr val="tx1">
                  <a:lumMod val="75000"/>
                  <a:lumOff val="25000"/>
                </a:schemeClr>
              </a:solidFill>
              <a:latin typeface="Montserrat" pitchFamily="2" charset="0"/>
            </a:endParaRPr>
          </a:p>
          <a:p>
            <a:pPr lvl="0"/>
            <a:endParaRPr lang="en-US" sz="1400">
              <a:solidFill>
                <a:schemeClr val="tx1">
                  <a:lumMod val="75000"/>
                  <a:lumOff val="25000"/>
                </a:schemeClr>
              </a:solidFill>
              <a:latin typeface="Montserrat" pitchFamily="2" charset="0"/>
            </a:endParaRPr>
          </a:p>
        </p:txBody>
      </p:sp>
      <p:sp>
        <p:nvSpPr>
          <p:cNvPr id="5" name="TextBox 4">
            <a:extLst>
              <a:ext uri="{FF2B5EF4-FFF2-40B4-BE49-F238E27FC236}">
                <a16:creationId xmlns:a16="http://schemas.microsoft.com/office/drawing/2014/main" id="{563E8607-4DC5-052E-02C7-18F5C419ED4B}"/>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Specification Performance Benchmarks – Operable Partitions</a:t>
            </a:r>
          </a:p>
        </p:txBody>
      </p:sp>
      <p:pic>
        <p:nvPicPr>
          <p:cNvPr id="10" name="Picture 9">
            <a:extLst>
              <a:ext uri="{FF2B5EF4-FFF2-40B4-BE49-F238E27FC236}">
                <a16:creationId xmlns:a16="http://schemas.microsoft.com/office/drawing/2014/main" id="{80D28822-4100-9575-F99F-311E75331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sp>
        <p:nvSpPr>
          <p:cNvPr id="2" name="TextBox 1">
            <a:extLst>
              <a:ext uri="{FF2B5EF4-FFF2-40B4-BE49-F238E27FC236}">
                <a16:creationId xmlns:a16="http://schemas.microsoft.com/office/drawing/2014/main" id="{9EE56FE8-075A-B256-4D3B-CD8F4A578C44}"/>
              </a:ext>
            </a:extLst>
          </p:cNvPr>
          <p:cNvSpPr txBox="1"/>
          <p:nvPr/>
        </p:nvSpPr>
        <p:spPr>
          <a:xfrm>
            <a:off x="489857" y="5029200"/>
            <a:ext cx="8594266" cy="1169551"/>
          </a:xfrm>
          <a:prstGeom prst="rect">
            <a:avLst/>
          </a:prstGeom>
          <a:noFill/>
        </p:spPr>
        <p:txBody>
          <a:bodyPr wrap="square" rtlCol="0">
            <a:spAutoFit/>
          </a:bodyPr>
          <a:lstStyle/>
          <a:p>
            <a:r>
              <a:rPr lang="en-US" sz="1400" b="1" u="sng">
                <a:solidFill>
                  <a:schemeClr val="tx1">
                    <a:lumMod val="75000"/>
                    <a:lumOff val="25000"/>
                  </a:schemeClr>
                </a:solidFill>
                <a:latin typeface="Montserrat" pitchFamily="2" charset="0"/>
              </a:rPr>
              <a:t>To protect performance integrity without locking out fair competition</a:t>
            </a:r>
            <a:r>
              <a:rPr lang="en-US" sz="1400">
                <a:solidFill>
                  <a:schemeClr val="tx1">
                    <a:lumMod val="75000"/>
                    <a:lumOff val="25000"/>
                  </a:schemeClr>
                </a:solidFill>
                <a:latin typeface="Montserrat" pitchFamily="2" charset="0"/>
              </a:rPr>
              <a:t>:</a:t>
            </a:r>
          </a:p>
          <a:p>
            <a:pPr marL="285750" indent="-285750">
              <a:buFont typeface="Arial" panose="020B0604020202020204" pitchFamily="34" charset="0"/>
              <a:buChar char="•"/>
            </a:pPr>
            <a:r>
              <a:rPr lang="en-US" sz="1400" b="1">
                <a:solidFill>
                  <a:schemeClr val="tx1">
                    <a:lumMod val="75000"/>
                    <a:lumOff val="25000"/>
                  </a:schemeClr>
                </a:solidFill>
                <a:latin typeface="Montserrat" pitchFamily="2" charset="0"/>
              </a:rPr>
              <a:t>Specify tightly</a:t>
            </a:r>
            <a:r>
              <a:rPr lang="en-US" sz="1400">
                <a:solidFill>
                  <a:schemeClr val="tx1">
                    <a:lumMod val="75000"/>
                    <a:lumOff val="25000"/>
                  </a:schemeClr>
                </a:solidFill>
                <a:latin typeface="Montserrat" pitchFamily="2" charset="0"/>
              </a:rPr>
              <a:t> (performance, aesthetics, acoustics)</a:t>
            </a:r>
          </a:p>
          <a:p>
            <a:pPr marL="285750" indent="-285750">
              <a:buFont typeface="Arial" panose="020B0604020202020204" pitchFamily="34" charset="0"/>
              <a:buChar char="•"/>
            </a:pPr>
            <a:r>
              <a:rPr lang="en-US" sz="1400" b="1">
                <a:solidFill>
                  <a:schemeClr val="tx1">
                    <a:lumMod val="75000"/>
                    <a:lumOff val="25000"/>
                  </a:schemeClr>
                </a:solidFill>
                <a:latin typeface="Montserrat" pitchFamily="2" charset="0"/>
              </a:rPr>
              <a:t>Allow pre-bid vetting</a:t>
            </a:r>
            <a:endParaRPr lang="en-US" sz="1400">
              <a:solidFill>
                <a:schemeClr val="tx1">
                  <a:lumMod val="75000"/>
                  <a:lumOff val="25000"/>
                </a:schemeClr>
              </a:solidFill>
              <a:latin typeface="Montserrat" pitchFamily="2" charset="0"/>
            </a:endParaRPr>
          </a:p>
          <a:p>
            <a:pPr marL="285750" indent="-285750">
              <a:buFont typeface="Arial" panose="020B0604020202020204" pitchFamily="34" charset="0"/>
              <a:buChar char="•"/>
            </a:pPr>
            <a:r>
              <a:rPr lang="en-US" sz="1400" b="1">
                <a:solidFill>
                  <a:schemeClr val="tx1">
                    <a:lumMod val="75000"/>
                    <a:lumOff val="25000"/>
                  </a:schemeClr>
                </a:solidFill>
                <a:latin typeface="Montserrat" pitchFamily="2" charset="0"/>
              </a:rPr>
              <a:t>Disqualify vague or incomplete alternatives</a:t>
            </a:r>
            <a:endParaRPr lang="en-US" sz="1400">
              <a:solidFill>
                <a:schemeClr val="tx1">
                  <a:lumMod val="75000"/>
                  <a:lumOff val="25000"/>
                </a:schemeClr>
              </a:solidFill>
              <a:latin typeface="Montserrat" pitchFamily="2" charset="0"/>
            </a:endParaRPr>
          </a:p>
          <a:p>
            <a:pPr lvl="0"/>
            <a:endParaRPr lang="en-US" sz="1400">
              <a:solidFill>
                <a:schemeClr val="tx1">
                  <a:lumMod val="75000"/>
                  <a:lumOff val="25000"/>
                </a:schemeClr>
              </a:solidFill>
              <a:latin typeface="Montserrat" pitchFamily="2" charset="0"/>
            </a:endParaRPr>
          </a:p>
        </p:txBody>
      </p:sp>
      <p:pic>
        <p:nvPicPr>
          <p:cNvPr id="8" name="Picture 7">
            <a:extLst>
              <a:ext uri="{FF2B5EF4-FFF2-40B4-BE49-F238E27FC236}">
                <a16:creationId xmlns:a16="http://schemas.microsoft.com/office/drawing/2014/main" id="{66084281-039B-AD61-9FD2-14E0AF200A76}"/>
              </a:ext>
            </a:extLst>
          </p:cNvPr>
          <p:cNvPicPr>
            <a:picLocks noChangeAspect="1"/>
          </p:cNvPicPr>
          <p:nvPr/>
        </p:nvPicPr>
        <p:blipFill>
          <a:blip r:embed="rId4"/>
          <a:srcRect t="510" b="19200"/>
          <a:stretch>
            <a:fillRect/>
          </a:stretch>
        </p:blipFill>
        <p:spPr>
          <a:xfrm>
            <a:off x="7620000" y="4412136"/>
            <a:ext cx="4191000" cy="2243300"/>
          </a:xfrm>
          <a:prstGeom prst="rect">
            <a:avLst/>
          </a:prstGeom>
        </p:spPr>
      </p:pic>
    </p:spTree>
    <p:extLst>
      <p:ext uri="{BB962C8B-B14F-4D97-AF65-F5344CB8AC3E}">
        <p14:creationId xmlns:p14="http://schemas.microsoft.com/office/powerpoint/2010/main" val="1193933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5AB0-32F5-E919-D696-D7B594C1C1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974B5F-3DEE-7F6A-78B4-B8E5C55A9D87}"/>
              </a:ext>
            </a:extLst>
          </p:cNvPr>
          <p:cNvSpPr txBox="1"/>
          <p:nvPr/>
        </p:nvSpPr>
        <p:spPr>
          <a:xfrm>
            <a:off x="457200" y="1417553"/>
            <a:ext cx="7696200" cy="5155257"/>
          </a:xfrm>
          <a:prstGeom prst="rect">
            <a:avLst/>
          </a:prstGeom>
          <a:noFill/>
        </p:spPr>
        <p:txBody>
          <a:bodyPr wrap="square" rtlCol="0">
            <a:spAutoFit/>
          </a:bodyPr>
          <a:lstStyle/>
          <a:p>
            <a:pPr lvl="0"/>
            <a:r>
              <a:rPr lang="en-US" sz="1400" b="1" u="sng">
                <a:solidFill>
                  <a:schemeClr val="tx1">
                    <a:lumMod val="75000"/>
                    <a:lumOff val="25000"/>
                  </a:schemeClr>
                </a:solidFill>
                <a:latin typeface="Montserrat" pitchFamily="2" charset="0"/>
              </a:rPr>
              <a:t>Most Common Testing Standards</a:t>
            </a:r>
          </a:p>
          <a:p>
            <a:pPr lvl="0">
              <a:lnSpc>
                <a:spcPct val="150000"/>
              </a:lnSpc>
            </a:pPr>
            <a:endParaRPr lang="en-US" sz="1400">
              <a:solidFill>
                <a:schemeClr val="tx1">
                  <a:lumMod val="75000"/>
                  <a:lumOff val="25000"/>
                </a:schemeClr>
              </a:solidFill>
              <a:latin typeface="Montserrat" pitchFamily="2" charset="0"/>
            </a:endParaRPr>
          </a:p>
          <a:p>
            <a:pPr lvl="0"/>
            <a:r>
              <a:rPr lang="en-US" sz="1400" b="1">
                <a:solidFill>
                  <a:schemeClr val="tx1">
                    <a:lumMod val="75000"/>
                    <a:lumOff val="25000"/>
                  </a:schemeClr>
                </a:solidFill>
                <a:latin typeface="Montserrat" pitchFamily="2" charset="0"/>
              </a:rPr>
              <a:t>ASTM E 90</a:t>
            </a:r>
            <a:r>
              <a:rPr lang="en-US" sz="1400">
                <a:solidFill>
                  <a:schemeClr val="tx1">
                    <a:lumMod val="75000"/>
                    <a:lumOff val="25000"/>
                  </a:schemeClr>
                </a:solidFill>
                <a:latin typeface="Montserrat" pitchFamily="2" charset="0"/>
              </a:rPr>
              <a:t>: </a:t>
            </a:r>
            <a:r>
              <a:rPr lang="en-US" sz="1400" b="0" i="0">
                <a:solidFill>
                  <a:srgbClr val="4A4A4A"/>
                </a:solidFill>
                <a:effectLst/>
                <a:latin typeface="Montserrat" pitchFamily="2" charset="0"/>
              </a:rPr>
              <a:t>Standard </a:t>
            </a:r>
            <a:r>
              <a:rPr lang="en-US" sz="1400" b="0" i="0" u="sng">
                <a:solidFill>
                  <a:srgbClr val="4A4A4A"/>
                </a:solidFill>
                <a:effectLst/>
                <a:latin typeface="Montserrat" pitchFamily="2" charset="0"/>
              </a:rPr>
              <a:t>Test Method </a:t>
            </a:r>
            <a:r>
              <a:rPr lang="en-US" sz="1400" b="0" i="0">
                <a:solidFill>
                  <a:srgbClr val="4A4A4A"/>
                </a:solidFill>
                <a:effectLst/>
                <a:latin typeface="Montserrat" pitchFamily="2" charset="0"/>
              </a:rPr>
              <a:t>for Laboratory Measurement of Airborne Sound Transmission Loss of Building Partitions and Elements</a:t>
            </a:r>
          </a:p>
          <a:p>
            <a:pPr marL="285750" lvl="0" indent="-285750">
              <a:buFont typeface="Arial" panose="020B0604020202020204" pitchFamily="34" charset="0"/>
              <a:buChar char="•"/>
            </a:pPr>
            <a:r>
              <a:rPr lang="en-US" sz="1400">
                <a:solidFill>
                  <a:srgbClr val="4A4A4A"/>
                </a:solidFill>
                <a:latin typeface="Montserrat" pitchFamily="2" charset="0"/>
              </a:rPr>
              <a:t>Sound Transmission Class (STC)</a:t>
            </a:r>
          </a:p>
          <a:p>
            <a:pPr marL="285750" lvl="0" indent="-285750">
              <a:buFont typeface="Arial" panose="020B0604020202020204" pitchFamily="34" charset="0"/>
              <a:buChar char="•"/>
            </a:pPr>
            <a:r>
              <a:rPr lang="en-US" sz="1400" b="0" i="0">
                <a:solidFill>
                  <a:srgbClr val="4A4A4A"/>
                </a:solidFill>
                <a:effectLst/>
                <a:latin typeface="Montserrat" pitchFamily="2" charset="0"/>
              </a:rPr>
              <a:t>Most widely accepted and used method for acoustical performance of operable partitions</a:t>
            </a:r>
          </a:p>
          <a:p>
            <a:pPr lvl="0"/>
            <a:endParaRPr lang="en-US" sz="1400">
              <a:solidFill>
                <a:srgbClr val="4A4A4A"/>
              </a:solidFill>
              <a:latin typeface="Montserrat" pitchFamily="2" charset="0"/>
            </a:endParaRPr>
          </a:p>
          <a:p>
            <a:pPr lvl="0"/>
            <a:r>
              <a:rPr lang="en-US" sz="1400" b="1">
                <a:solidFill>
                  <a:srgbClr val="4A4A4A"/>
                </a:solidFill>
                <a:latin typeface="Montserrat" pitchFamily="2" charset="0"/>
              </a:rPr>
              <a:t>ASTM E 413</a:t>
            </a:r>
            <a:r>
              <a:rPr lang="en-US" sz="1400">
                <a:solidFill>
                  <a:srgbClr val="4A4A4A"/>
                </a:solidFill>
                <a:latin typeface="Montserrat" pitchFamily="2" charset="0"/>
              </a:rPr>
              <a:t>: Laboratory </a:t>
            </a:r>
            <a:r>
              <a:rPr lang="en-US" sz="1400" u="sng">
                <a:solidFill>
                  <a:srgbClr val="4A4A4A"/>
                </a:solidFill>
                <a:latin typeface="Montserrat" pitchFamily="2" charset="0"/>
              </a:rPr>
              <a:t>Test Result</a:t>
            </a:r>
            <a:r>
              <a:rPr lang="en-US" sz="1400">
                <a:solidFill>
                  <a:srgbClr val="4A4A4A"/>
                </a:solidFill>
                <a:latin typeface="Montserrat" pitchFamily="2" charset="0"/>
              </a:rPr>
              <a:t> from which ASTM E90 is performed</a:t>
            </a:r>
            <a:endParaRPr lang="en-US" sz="1400" u="sng">
              <a:solidFill>
                <a:srgbClr val="4A4A4A"/>
              </a:solidFill>
              <a:latin typeface="Montserrat" pitchFamily="2" charset="0"/>
            </a:endParaRPr>
          </a:p>
          <a:p>
            <a:pPr lvl="0"/>
            <a:endParaRPr lang="en-US" sz="1400" u="sng">
              <a:solidFill>
                <a:srgbClr val="4A4A4A"/>
              </a:solidFill>
              <a:latin typeface="Montserrat" pitchFamily="2" charset="0"/>
            </a:endParaRPr>
          </a:p>
          <a:p>
            <a:pPr lvl="0"/>
            <a:r>
              <a:rPr lang="en-US" sz="1400" b="1">
                <a:solidFill>
                  <a:srgbClr val="4A4A4A"/>
                </a:solidFill>
                <a:latin typeface="Montserrat" pitchFamily="2" charset="0"/>
              </a:rPr>
              <a:t>ASTM E 336</a:t>
            </a:r>
            <a:r>
              <a:rPr lang="en-US" sz="1400">
                <a:solidFill>
                  <a:srgbClr val="4A4A4A"/>
                </a:solidFill>
                <a:latin typeface="Montserrat" pitchFamily="2" charset="0"/>
              </a:rPr>
              <a:t>:</a:t>
            </a:r>
            <a:r>
              <a:rPr lang="en-US" sz="1400" b="0" i="0">
                <a:solidFill>
                  <a:srgbClr val="4A4A4A"/>
                </a:solidFill>
                <a:effectLst/>
                <a:latin typeface="Montserrat" pitchFamily="2" charset="0"/>
              </a:rPr>
              <a:t> Standard Test Method for Measurement of Airborne Sound Attenuation Between Rooms in Buildings.</a:t>
            </a:r>
          </a:p>
          <a:p>
            <a:pPr marL="285750" lvl="0" indent="-285750">
              <a:buFont typeface="Arial" panose="020B0604020202020204" pitchFamily="34" charset="0"/>
              <a:buChar char="•"/>
            </a:pPr>
            <a:r>
              <a:rPr lang="en-US" sz="1400">
                <a:solidFill>
                  <a:srgbClr val="4A4A4A"/>
                </a:solidFill>
                <a:latin typeface="Montserrat" pitchFamily="2" charset="0"/>
              </a:rPr>
              <a:t>Noise Isolation Class (NIC)</a:t>
            </a:r>
          </a:p>
          <a:p>
            <a:pPr marL="285750" lvl="0" indent="-285750">
              <a:buFont typeface="Arial" panose="020B0604020202020204" pitchFamily="34" charset="0"/>
              <a:buChar char="•"/>
            </a:pPr>
            <a:r>
              <a:rPr lang="en-US" sz="1400">
                <a:solidFill>
                  <a:srgbClr val="4A4A4A"/>
                </a:solidFill>
                <a:latin typeface="Montserrat" pitchFamily="2" charset="0"/>
              </a:rPr>
              <a:t>Field test which typically performs 8-10 points less than STC lab test.</a:t>
            </a:r>
          </a:p>
          <a:p>
            <a:pPr marL="285750" lvl="0" indent="-285750">
              <a:buFont typeface="Arial" panose="020B0604020202020204" pitchFamily="34" charset="0"/>
              <a:buChar char="•"/>
            </a:pPr>
            <a:endParaRPr lang="en-US" sz="1400">
              <a:solidFill>
                <a:srgbClr val="4A4A4A"/>
              </a:solidFill>
              <a:latin typeface="Montserrat" pitchFamily="2" charset="0"/>
            </a:endParaRPr>
          </a:p>
          <a:p>
            <a:pPr lvl="0"/>
            <a:r>
              <a:rPr lang="en-US" sz="1400" b="1">
                <a:solidFill>
                  <a:srgbClr val="4A4A4A"/>
                </a:solidFill>
                <a:latin typeface="Montserrat" pitchFamily="2" charset="0"/>
              </a:rPr>
              <a:t>ASTM E 84</a:t>
            </a:r>
            <a:r>
              <a:rPr lang="en-US" sz="1400">
                <a:solidFill>
                  <a:srgbClr val="4A4A4A"/>
                </a:solidFill>
                <a:latin typeface="Montserrat" pitchFamily="2" charset="0"/>
              </a:rPr>
              <a:t>: Standard test method used to evaluate surface burning characteristics for flame spread and smoke development.  </a:t>
            </a:r>
          </a:p>
          <a:p>
            <a:pPr marL="285750" lvl="0" indent="-285750">
              <a:buFont typeface="Arial" panose="020B0604020202020204" pitchFamily="34" charset="0"/>
              <a:buChar char="•"/>
            </a:pPr>
            <a:r>
              <a:rPr lang="en-US" sz="1400">
                <a:solidFill>
                  <a:srgbClr val="4A4A4A"/>
                </a:solidFill>
                <a:latin typeface="Montserrat" pitchFamily="2" charset="0"/>
              </a:rPr>
              <a:t>Class A is standard.</a:t>
            </a:r>
          </a:p>
          <a:p>
            <a:pPr lvl="0"/>
            <a:endParaRPr lang="en-US" sz="1400">
              <a:solidFill>
                <a:schemeClr val="tx1">
                  <a:lumMod val="75000"/>
                  <a:lumOff val="25000"/>
                </a:schemeClr>
              </a:solidFill>
              <a:latin typeface="Montserrat" pitchFamily="2" charset="0"/>
            </a:endParaRPr>
          </a:p>
          <a:p>
            <a:pPr lvl="0"/>
            <a:r>
              <a:rPr lang="en-US" sz="1400" b="1">
                <a:solidFill>
                  <a:schemeClr val="tx1">
                    <a:lumMod val="75000"/>
                    <a:lumOff val="25000"/>
                  </a:schemeClr>
                </a:solidFill>
                <a:latin typeface="Montserrat" pitchFamily="2" charset="0"/>
              </a:rPr>
              <a:t>ASTM E 557</a:t>
            </a:r>
            <a:r>
              <a:rPr lang="en-US" sz="1400">
                <a:solidFill>
                  <a:schemeClr val="tx1">
                    <a:lumMod val="75000"/>
                    <a:lumOff val="25000"/>
                  </a:schemeClr>
                </a:solidFill>
                <a:latin typeface="Montserrat" pitchFamily="2" charset="0"/>
              </a:rPr>
              <a:t>: Architectural application and installation of operable partitions.</a:t>
            </a:r>
          </a:p>
          <a:p>
            <a:pPr marL="285750" lvl="0" indent="-285750">
              <a:buFont typeface="Arial" panose="020B0604020202020204" pitchFamily="34" charset="0"/>
              <a:buChar char="•"/>
            </a:pPr>
            <a:r>
              <a:rPr lang="en-US" sz="1400">
                <a:solidFill>
                  <a:schemeClr val="tx1">
                    <a:lumMod val="75000"/>
                    <a:lumOff val="25000"/>
                  </a:schemeClr>
                </a:solidFill>
                <a:latin typeface="Montserrat" pitchFamily="2" charset="0"/>
              </a:rPr>
              <a:t>How the surrounding construction should be designed and installed. </a:t>
            </a:r>
          </a:p>
          <a:p>
            <a:pPr lvl="0"/>
            <a:endParaRPr lang="en-US" sz="1400">
              <a:solidFill>
                <a:schemeClr val="tx1">
                  <a:lumMod val="75000"/>
                  <a:lumOff val="25000"/>
                </a:schemeClr>
              </a:solidFill>
              <a:latin typeface="Montserrat" pitchFamily="2" charset="0"/>
            </a:endParaRPr>
          </a:p>
          <a:p>
            <a:pPr lvl="0"/>
            <a:endParaRPr lang="en-US" sz="1400">
              <a:solidFill>
                <a:schemeClr val="tx1">
                  <a:lumMod val="75000"/>
                  <a:lumOff val="25000"/>
                </a:schemeClr>
              </a:solidFill>
              <a:latin typeface="Montserrat" pitchFamily="2" charset="0"/>
            </a:endParaRPr>
          </a:p>
        </p:txBody>
      </p:sp>
      <p:sp>
        <p:nvSpPr>
          <p:cNvPr id="5" name="TextBox 4">
            <a:extLst>
              <a:ext uri="{FF2B5EF4-FFF2-40B4-BE49-F238E27FC236}">
                <a16:creationId xmlns:a16="http://schemas.microsoft.com/office/drawing/2014/main" id="{BCDBBC08-6EA3-FB6A-3E18-6BB58FE36277}"/>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Specification Performance Benchmarks – Operable Partitions</a:t>
            </a:r>
          </a:p>
        </p:txBody>
      </p:sp>
      <p:pic>
        <p:nvPicPr>
          <p:cNvPr id="10" name="Picture 9">
            <a:extLst>
              <a:ext uri="{FF2B5EF4-FFF2-40B4-BE49-F238E27FC236}">
                <a16:creationId xmlns:a16="http://schemas.microsoft.com/office/drawing/2014/main" id="{7BE2AB73-D418-B2D4-F597-D2A5E608B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8" name="Picture 7">
            <a:extLst>
              <a:ext uri="{FF2B5EF4-FFF2-40B4-BE49-F238E27FC236}">
                <a16:creationId xmlns:a16="http://schemas.microsoft.com/office/drawing/2014/main" id="{4BAAFC51-01C8-2B5E-3B74-F79411325932}"/>
              </a:ext>
            </a:extLst>
          </p:cNvPr>
          <p:cNvPicPr>
            <a:picLocks noChangeAspect="1"/>
          </p:cNvPicPr>
          <p:nvPr/>
        </p:nvPicPr>
        <p:blipFill>
          <a:blip r:embed="rId4"/>
          <a:stretch>
            <a:fillRect/>
          </a:stretch>
        </p:blipFill>
        <p:spPr>
          <a:xfrm>
            <a:off x="9265783" y="2209800"/>
            <a:ext cx="2085975" cy="1914525"/>
          </a:xfrm>
          <a:prstGeom prst="rect">
            <a:avLst/>
          </a:prstGeom>
        </p:spPr>
      </p:pic>
      <p:sp>
        <p:nvSpPr>
          <p:cNvPr id="9" name="TextBox 8">
            <a:extLst>
              <a:ext uri="{FF2B5EF4-FFF2-40B4-BE49-F238E27FC236}">
                <a16:creationId xmlns:a16="http://schemas.microsoft.com/office/drawing/2014/main" id="{6DE6F85A-9C13-2751-EACE-943B928D7753}"/>
              </a:ext>
            </a:extLst>
          </p:cNvPr>
          <p:cNvSpPr txBox="1"/>
          <p:nvPr/>
        </p:nvSpPr>
        <p:spPr>
          <a:xfrm>
            <a:off x="8860971" y="4800600"/>
            <a:ext cx="2895600" cy="646331"/>
          </a:xfrm>
          <a:prstGeom prst="rect">
            <a:avLst/>
          </a:prstGeom>
          <a:noFill/>
        </p:spPr>
        <p:txBody>
          <a:bodyPr wrap="square" rtlCol="0">
            <a:spAutoFit/>
          </a:bodyPr>
          <a:lstStyle/>
          <a:p>
            <a:pPr algn="ctr"/>
            <a:r>
              <a:rPr lang="en-US" b="1">
                <a:solidFill>
                  <a:schemeClr val="tx1">
                    <a:lumMod val="75000"/>
                    <a:lumOff val="25000"/>
                  </a:schemeClr>
                </a:solidFill>
                <a:latin typeface="Montserrat" pitchFamily="2" charset="0"/>
              </a:rPr>
              <a:t>American Society for Testing and Materials</a:t>
            </a:r>
          </a:p>
        </p:txBody>
      </p:sp>
    </p:spTree>
    <p:extLst>
      <p:ext uri="{BB962C8B-B14F-4D97-AF65-F5344CB8AC3E}">
        <p14:creationId xmlns:p14="http://schemas.microsoft.com/office/powerpoint/2010/main" val="2408887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B2C825-7E12-CC54-E46C-76C949B880AE}"/>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05883487-1102-358B-F214-840CBB7D1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B4F422-82A4-AC4A-135F-60BE963BBCA6}"/>
              </a:ext>
            </a:extLst>
          </p:cNvPr>
          <p:cNvPicPr>
            <a:picLocks noChangeAspect="1"/>
          </p:cNvPicPr>
          <p:nvPr/>
        </p:nvPicPr>
        <p:blipFill>
          <a:blip r:embed="rId3"/>
          <a:srcRect t="2975" b="20156"/>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5C081FB5-11C9-08A9-69B2-C35669B09B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C3735C48-9486-0120-7AF0-3BA9A218D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7EE8281-FFEE-9238-4CFF-DF10B71881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B3104A2-C939-8E3F-120A-6F724FB0D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996C3452-F713-6385-FD72-1D476BF33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ED4FAD35-D304-4B4A-D141-15421C0ECB74}"/>
              </a:ext>
            </a:extLst>
          </p:cNvPr>
          <p:cNvSpPr txBox="1"/>
          <p:nvPr/>
        </p:nvSpPr>
        <p:spPr>
          <a:xfrm>
            <a:off x="0" y="5786243"/>
            <a:ext cx="12420295" cy="797270"/>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800" b="1">
                <a:solidFill>
                  <a:prstClr val="black">
                    <a:lumMod val="65000"/>
                    <a:lumOff val="35000"/>
                  </a:prstClr>
                </a:solidFill>
                <a:latin typeface="Montserrat" pitchFamily="2" charset="0"/>
              </a:rPr>
              <a:t>Section 4:  Best Practices – Submittal Review</a:t>
            </a:r>
          </a:p>
        </p:txBody>
      </p:sp>
    </p:spTree>
    <p:extLst>
      <p:ext uri="{BB962C8B-B14F-4D97-AF65-F5344CB8AC3E}">
        <p14:creationId xmlns:p14="http://schemas.microsoft.com/office/powerpoint/2010/main" val="2976595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2329-525D-B0BD-292C-A3F6B6A7A7B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B13DF4-CAF1-9456-04E6-0C213BB3AF38}"/>
              </a:ext>
            </a:extLst>
          </p:cNvPr>
          <p:cNvSpPr txBox="1"/>
          <p:nvPr/>
        </p:nvSpPr>
        <p:spPr>
          <a:xfrm>
            <a:off x="304800" y="1417553"/>
            <a:ext cx="4953000" cy="5155257"/>
          </a:xfrm>
          <a:prstGeom prst="rect">
            <a:avLst/>
          </a:prstGeom>
          <a:noFill/>
        </p:spPr>
        <p:txBody>
          <a:bodyPr wrap="square" rtlCol="0">
            <a:spAutoFit/>
          </a:bodyPr>
          <a:lstStyle/>
          <a:p>
            <a:pPr lvl="0"/>
            <a:r>
              <a:rPr lang="en-US" b="1" u="sng">
                <a:solidFill>
                  <a:schemeClr val="tx1">
                    <a:lumMod val="75000"/>
                    <a:lumOff val="25000"/>
                  </a:schemeClr>
                </a:solidFill>
                <a:latin typeface="Montserrat" pitchFamily="2" charset="0"/>
              </a:rPr>
              <a:t>Checklist and Jobsite Review</a:t>
            </a:r>
          </a:p>
          <a:p>
            <a:pPr lvl="0">
              <a:lnSpc>
                <a:spcPct val="150000"/>
              </a:lnSpc>
            </a:pPr>
            <a:endParaRPr lang="en-US">
              <a:solidFill>
                <a:schemeClr val="tx1">
                  <a:lumMod val="75000"/>
                  <a:lumOff val="25000"/>
                </a:schemeClr>
              </a:solidFill>
              <a:latin typeface="Montserrat" pitchFamily="2" charset="0"/>
            </a:endParaRPr>
          </a:p>
          <a:p>
            <a:pPr lvl="0"/>
            <a:r>
              <a:rPr lang="en-US">
                <a:solidFill>
                  <a:schemeClr val="tx1">
                    <a:lumMod val="75000"/>
                    <a:lumOff val="25000"/>
                  </a:schemeClr>
                </a:solidFill>
                <a:latin typeface="Montserrat" pitchFamily="2" charset="0"/>
              </a:rPr>
              <a:t>Spec Compliance</a:t>
            </a: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STC rating</a:t>
            </a: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Panel thickness &amp; weight</a:t>
            </a: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Track type &amp; installation height </a:t>
            </a: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Finish options</a:t>
            </a: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Options (pocket doors, pass-doors)</a:t>
            </a: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Closure method</a:t>
            </a: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Warranty duration</a:t>
            </a:r>
          </a:p>
          <a:p>
            <a:pPr marL="742950" lvl="1" indent="-285750">
              <a:buFont typeface="Wingdings" panose="05000000000000000000" pitchFamily="2" charset="2"/>
              <a:buChar char="ü"/>
            </a:pPr>
            <a:endParaRPr lang="en-US">
              <a:solidFill>
                <a:schemeClr val="tx1">
                  <a:lumMod val="75000"/>
                  <a:lumOff val="25000"/>
                </a:schemeClr>
              </a:solidFill>
              <a:latin typeface="Montserrat" pitchFamily="2" charset="0"/>
            </a:endParaRP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Clearances, stack dimensions, anchoring methods</a:t>
            </a:r>
          </a:p>
          <a:p>
            <a:pPr marL="742950" lvl="1" indent="-285750">
              <a:buFont typeface="Wingdings" panose="05000000000000000000" pitchFamily="2" charset="2"/>
              <a:buChar char="ü"/>
            </a:pPr>
            <a:endParaRPr lang="en-US">
              <a:solidFill>
                <a:schemeClr val="tx1">
                  <a:lumMod val="75000"/>
                  <a:lumOff val="25000"/>
                </a:schemeClr>
              </a:solidFill>
              <a:latin typeface="Montserrat" pitchFamily="2" charset="0"/>
            </a:endParaRP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Coordination with MEP</a:t>
            </a:r>
          </a:p>
          <a:p>
            <a:pPr marL="742950" lvl="1" indent="-285750">
              <a:buFont typeface="Wingdings" panose="05000000000000000000" pitchFamily="2" charset="2"/>
              <a:buChar char="ü"/>
            </a:pPr>
            <a:endParaRPr lang="en-US">
              <a:solidFill>
                <a:schemeClr val="tx1">
                  <a:lumMod val="75000"/>
                  <a:lumOff val="25000"/>
                </a:schemeClr>
              </a:solidFill>
              <a:latin typeface="Montserrat" pitchFamily="2" charset="0"/>
            </a:endParaRPr>
          </a:p>
          <a:p>
            <a:pPr marL="742950" lvl="1" indent="-285750">
              <a:buFont typeface="Wingdings" panose="05000000000000000000" pitchFamily="2" charset="2"/>
              <a:buChar char="ü"/>
            </a:pPr>
            <a:r>
              <a:rPr lang="en-US">
                <a:solidFill>
                  <a:schemeClr val="tx1">
                    <a:lumMod val="75000"/>
                    <a:lumOff val="25000"/>
                  </a:schemeClr>
                </a:solidFill>
                <a:latin typeface="Montserrat" pitchFamily="2" charset="0"/>
              </a:rPr>
              <a:t>Face material finish samples</a:t>
            </a:r>
          </a:p>
          <a:p>
            <a:pPr lvl="0"/>
            <a:endParaRPr lang="en-US" sz="1400">
              <a:solidFill>
                <a:schemeClr val="tx1">
                  <a:lumMod val="75000"/>
                  <a:lumOff val="25000"/>
                </a:schemeClr>
              </a:solidFill>
              <a:latin typeface="Montserrat" pitchFamily="2" charset="0"/>
            </a:endParaRPr>
          </a:p>
        </p:txBody>
      </p:sp>
      <p:sp>
        <p:nvSpPr>
          <p:cNvPr id="5" name="TextBox 4">
            <a:extLst>
              <a:ext uri="{FF2B5EF4-FFF2-40B4-BE49-F238E27FC236}">
                <a16:creationId xmlns:a16="http://schemas.microsoft.com/office/drawing/2014/main" id="{66C3EBB7-5CBD-ABF7-3F99-5891130B4F6E}"/>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Submittal Checklist &amp; Jobsite Review – Operable Partitions</a:t>
            </a:r>
          </a:p>
        </p:txBody>
      </p:sp>
      <p:pic>
        <p:nvPicPr>
          <p:cNvPr id="10" name="Picture 9">
            <a:extLst>
              <a:ext uri="{FF2B5EF4-FFF2-40B4-BE49-F238E27FC236}">
                <a16:creationId xmlns:a16="http://schemas.microsoft.com/office/drawing/2014/main" id="{49DB0D43-2075-D343-B9CE-5F71B2E92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3" name="Picture 2">
            <a:extLst>
              <a:ext uri="{FF2B5EF4-FFF2-40B4-BE49-F238E27FC236}">
                <a16:creationId xmlns:a16="http://schemas.microsoft.com/office/drawing/2014/main" id="{30684953-4CE5-3300-8568-E6DBC9F5DBE4}"/>
              </a:ext>
            </a:extLst>
          </p:cNvPr>
          <p:cNvPicPr>
            <a:picLocks noChangeAspect="1"/>
          </p:cNvPicPr>
          <p:nvPr/>
        </p:nvPicPr>
        <p:blipFill>
          <a:blip r:embed="rId4"/>
          <a:stretch>
            <a:fillRect/>
          </a:stretch>
        </p:blipFill>
        <p:spPr>
          <a:xfrm>
            <a:off x="5486400" y="1417553"/>
            <a:ext cx="6291943" cy="5033554"/>
          </a:xfrm>
          <a:prstGeom prst="rect">
            <a:avLst/>
          </a:prstGeom>
        </p:spPr>
      </p:pic>
    </p:spTree>
    <p:extLst>
      <p:ext uri="{BB962C8B-B14F-4D97-AF65-F5344CB8AC3E}">
        <p14:creationId xmlns:p14="http://schemas.microsoft.com/office/powerpoint/2010/main" val="252502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4795F-593A-E558-1F1D-9890F2AB17D4}"/>
            </a:ext>
          </a:extLst>
        </p:cNvPr>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4E93A0D-7806-787C-1103-C2486578797E}"/>
              </a:ext>
            </a:extLst>
          </p:cNvPr>
          <p:cNvPicPr>
            <a:picLocks noChangeAspect="1"/>
          </p:cNvPicPr>
          <p:nvPr/>
        </p:nvPicPr>
        <p:blipFill>
          <a:blip r:embed="rId3"/>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ABCD5182-3974-6E37-4414-49765667F44C}"/>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008F23A1-A9FC-D420-E2F2-F42D6D463162}"/>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7AD67A7E-51DC-FE31-FF0C-BA0631662C5B}"/>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AEAE1871-7B91-F992-421A-FACB737CDB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pic>
        <p:nvPicPr>
          <p:cNvPr id="26" name="Picture 25">
            <a:extLst>
              <a:ext uri="{FF2B5EF4-FFF2-40B4-BE49-F238E27FC236}">
                <a16:creationId xmlns:a16="http://schemas.microsoft.com/office/drawing/2014/main" id="{70AC7654-AD40-8D89-B36A-03B69FFD6D99}"/>
              </a:ext>
            </a:extLst>
          </p:cNvPr>
          <p:cNvPicPr>
            <a:picLocks noChangeAspect="1"/>
          </p:cNvPicPr>
          <p:nvPr/>
        </p:nvPicPr>
        <p:blipFill>
          <a:blip r:embed="rId5"/>
          <a:stretch>
            <a:fillRect/>
          </a:stretch>
        </p:blipFill>
        <p:spPr>
          <a:xfrm>
            <a:off x="4191000" y="1804312"/>
            <a:ext cx="7448392" cy="4754164"/>
          </a:xfrm>
          <a:prstGeom prst="rect">
            <a:avLst/>
          </a:prstGeom>
        </p:spPr>
      </p:pic>
      <p:sp>
        <p:nvSpPr>
          <p:cNvPr id="3" name="TextBox 2">
            <a:extLst>
              <a:ext uri="{FF2B5EF4-FFF2-40B4-BE49-F238E27FC236}">
                <a16:creationId xmlns:a16="http://schemas.microsoft.com/office/drawing/2014/main" id="{F84AB3D3-E774-576E-6349-D985590CC6BC}"/>
              </a:ext>
            </a:extLst>
          </p:cNvPr>
          <p:cNvSpPr txBox="1"/>
          <p:nvPr/>
        </p:nvSpPr>
        <p:spPr>
          <a:xfrm>
            <a:off x="764619" y="3846687"/>
            <a:ext cx="2819400" cy="669414"/>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Glass Operable Partitions</a:t>
            </a:r>
          </a:p>
        </p:txBody>
      </p:sp>
    </p:spTree>
    <p:extLst>
      <p:ext uri="{BB962C8B-B14F-4D97-AF65-F5344CB8AC3E}">
        <p14:creationId xmlns:p14="http://schemas.microsoft.com/office/powerpoint/2010/main" val="1100987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85149-4663-AEDA-1050-E07726549C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AE8609-B63A-D60D-9E80-BCDB40BF1AF6}"/>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Shop Drawings Review – Operable Partitions</a:t>
            </a:r>
          </a:p>
        </p:txBody>
      </p:sp>
      <p:pic>
        <p:nvPicPr>
          <p:cNvPr id="10" name="Picture 9">
            <a:extLst>
              <a:ext uri="{FF2B5EF4-FFF2-40B4-BE49-F238E27FC236}">
                <a16:creationId xmlns:a16="http://schemas.microsoft.com/office/drawing/2014/main" id="{7D582AE6-4781-3815-D706-781014DE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pic>
        <p:nvPicPr>
          <p:cNvPr id="6" name="Picture 5">
            <a:extLst>
              <a:ext uri="{FF2B5EF4-FFF2-40B4-BE49-F238E27FC236}">
                <a16:creationId xmlns:a16="http://schemas.microsoft.com/office/drawing/2014/main" id="{72B89E3B-3CDE-4558-04B4-33F8D2503404}"/>
              </a:ext>
            </a:extLst>
          </p:cNvPr>
          <p:cNvPicPr>
            <a:picLocks noChangeAspect="1"/>
          </p:cNvPicPr>
          <p:nvPr/>
        </p:nvPicPr>
        <p:blipFill>
          <a:blip r:embed="rId4"/>
          <a:stretch>
            <a:fillRect/>
          </a:stretch>
        </p:blipFill>
        <p:spPr>
          <a:xfrm>
            <a:off x="4310743" y="1304597"/>
            <a:ext cx="5235434" cy="3343604"/>
          </a:xfrm>
          <a:prstGeom prst="rect">
            <a:avLst/>
          </a:prstGeom>
        </p:spPr>
      </p:pic>
      <p:sp>
        <p:nvSpPr>
          <p:cNvPr id="4" name="TextBox 3">
            <a:extLst>
              <a:ext uri="{FF2B5EF4-FFF2-40B4-BE49-F238E27FC236}">
                <a16:creationId xmlns:a16="http://schemas.microsoft.com/office/drawing/2014/main" id="{393C9746-C147-B6F2-51C7-E1FC774A7555}"/>
              </a:ext>
            </a:extLst>
          </p:cNvPr>
          <p:cNvSpPr txBox="1"/>
          <p:nvPr/>
        </p:nvSpPr>
        <p:spPr>
          <a:xfrm>
            <a:off x="228600" y="1393087"/>
            <a:ext cx="4027714" cy="5432256"/>
          </a:xfrm>
          <a:prstGeom prst="rect">
            <a:avLst/>
          </a:prstGeom>
          <a:noFill/>
        </p:spPr>
        <p:txBody>
          <a:bodyPr wrap="square" numCol="1" rtlCol="0">
            <a:spAutoFit/>
          </a:bodyPr>
          <a:lstStyle/>
          <a:p>
            <a:pPr lvl="0"/>
            <a:r>
              <a:rPr lang="en-US" b="1" u="sng">
                <a:solidFill>
                  <a:schemeClr val="tx1">
                    <a:lumMod val="75000"/>
                    <a:lumOff val="25000"/>
                  </a:schemeClr>
                </a:solidFill>
                <a:latin typeface="Montserrat" pitchFamily="2" charset="0"/>
              </a:rPr>
              <a:t>What To Look For</a:t>
            </a:r>
          </a:p>
          <a:p>
            <a:pPr lvl="0">
              <a:lnSpc>
                <a:spcPct val="150000"/>
              </a:lnSpc>
            </a:pPr>
            <a:endParaRPr lang="en-US">
              <a:solidFill>
                <a:schemeClr val="tx1">
                  <a:lumMod val="75000"/>
                  <a:lumOff val="25000"/>
                </a:schemeClr>
              </a:solidFill>
              <a:latin typeface="Montserrat" pitchFamily="2" charset="0"/>
            </a:endParaRPr>
          </a:p>
          <a:p>
            <a:pPr lvl="0"/>
            <a:r>
              <a:rPr lang="en-US" sz="1600">
                <a:solidFill>
                  <a:schemeClr val="tx1">
                    <a:lumMod val="75000"/>
                    <a:lumOff val="25000"/>
                  </a:schemeClr>
                </a:solidFill>
                <a:latin typeface="Montserrat" pitchFamily="2" charset="0"/>
              </a:rPr>
              <a:t>Project Document Compliance</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Correct layout &amp; stack configuration</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STC</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Responsibility of work (structure)</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Approximate opening size</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Quantity of partitions</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Options:</a:t>
            </a:r>
          </a:p>
          <a:p>
            <a:pPr marL="1200150" lvl="2" indent="-285750">
              <a:buFont typeface="Wingdings" panose="05000000000000000000" pitchFamily="2" charset="2"/>
              <a:buChar char="ü"/>
            </a:pPr>
            <a:r>
              <a:rPr lang="en-US" sz="1600">
                <a:solidFill>
                  <a:schemeClr val="tx1">
                    <a:lumMod val="75000"/>
                    <a:lumOff val="25000"/>
                  </a:schemeClr>
                </a:solidFill>
                <a:latin typeface="Montserrat" pitchFamily="2" charset="0"/>
              </a:rPr>
              <a:t>Pass-door location and swing</a:t>
            </a:r>
          </a:p>
          <a:p>
            <a:pPr marL="1200150" lvl="2" indent="-285750">
              <a:buFont typeface="Wingdings" panose="05000000000000000000" pitchFamily="2" charset="2"/>
              <a:buChar char="ü"/>
            </a:pPr>
            <a:r>
              <a:rPr lang="en-US" sz="1600">
                <a:solidFill>
                  <a:schemeClr val="tx1">
                    <a:lumMod val="75000"/>
                    <a:lumOff val="25000"/>
                  </a:schemeClr>
                </a:solidFill>
                <a:latin typeface="Montserrat" pitchFamily="2" charset="0"/>
              </a:rPr>
              <a:t>Exit sign</a:t>
            </a:r>
          </a:p>
          <a:p>
            <a:pPr marL="1200150" lvl="2" indent="-285750">
              <a:buFont typeface="Wingdings" panose="05000000000000000000" pitchFamily="2" charset="2"/>
              <a:buChar char="ü"/>
            </a:pPr>
            <a:r>
              <a:rPr lang="en-US" sz="1600">
                <a:solidFill>
                  <a:schemeClr val="tx1">
                    <a:lumMod val="75000"/>
                    <a:lumOff val="25000"/>
                  </a:schemeClr>
                </a:solidFill>
                <a:latin typeface="Montserrat" pitchFamily="2" charset="0"/>
              </a:rPr>
              <a:t>Marker board location and height</a:t>
            </a:r>
          </a:p>
          <a:p>
            <a:pPr marL="1200150" lvl="2" indent="-285750">
              <a:buFont typeface="Wingdings" panose="05000000000000000000" pitchFamily="2" charset="2"/>
              <a:buChar char="ü"/>
            </a:pPr>
            <a:r>
              <a:rPr lang="en-US" sz="1600">
                <a:solidFill>
                  <a:schemeClr val="tx1">
                    <a:lumMod val="75000"/>
                    <a:lumOff val="25000"/>
                  </a:schemeClr>
                </a:solidFill>
                <a:latin typeface="Montserrat" pitchFamily="2" charset="0"/>
              </a:rPr>
              <a:t>Top and bottom seal types</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Room Egress</a:t>
            </a:r>
          </a:p>
          <a:p>
            <a:pPr marL="742950" lvl="1" indent="-285750">
              <a:buFont typeface="Wingdings" panose="05000000000000000000" pitchFamily="2" charset="2"/>
              <a:buChar char="ü"/>
            </a:pPr>
            <a:r>
              <a:rPr lang="en-US" sz="1600">
                <a:solidFill>
                  <a:schemeClr val="tx1">
                    <a:lumMod val="75000"/>
                    <a:lumOff val="25000"/>
                  </a:schemeClr>
                </a:solidFill>
                <a:latin typeface="Montserrat" pitchFamily="2" charset="0"/>
              </a:rPr>
              <a:t>Exclusionary notes</a:t>
            </a:r>
          </a:p>
          <a:p>
            <a:pPr lvl="0"/>
            <a:endParaRPr lang="en-US" sz="1400">
              <a:solidFill>
                <a:schemeClr val="tx1">
                  <a:lumMod val="75000"/>
                  <a:lumOff val="25000"/>
                </a:schemeClr>
              </a:solidFill>
              <a:latin typeface="Montserrat" pitchFamily="2" charset="0"/>
            </a:endParaRPr>
          </a:p>
        </p:txBody>
      </p:sp>
      <p:pic>
        <p:nvPicPr>
          <p:cNvPr id="11" name="Picture 10">
            <a:extLst>
              <a:ext uri="{FF2B5EF4-FFF2-40B4-BE49-F238E27FC236}">
                <a16:creationId xmlns:a16="http://schemas.microsoft.com/office/drawing/2014/main" id="{F0906EDE-6A2A-D7A9-B81B-4A13456BD691}"/>
              </a:ext>
            </a:extLst>
          </p:cNvPr>
          <p:cNvPicPr>
            <a:picLocks noChangeAspect="1"/>
          </p:cNvPicPr>
          <p:nvPr/>
        </p:nvPicPr>
        <p:blipFill>
          <a:blip r:embed="rId5"/>
          <a:stretch>
            <a:fillRect/>
          </a:stretch>
        </p:blipFill>
        <p:spPr>
          <a:xfrm>
            <a:off x="5957354" y="2739425"/>
            <a:ext cx="5951617" cy="3817551"/>
          </a:xfrm>
          <a:prstGeom prst="rect">
            <a:avLst/>
          </a:prstGeom>
        </p:spPr>
      </p:pic>
    </p:spTree>
    <p:extLst>
      <p:ext uri="{BB962C8B-B14F-4D97-AF65-F5344CB8AC3E}">
        <p14:creationId xmlns:p14="http://schemas.microsoft.com/office/powerpoint/2010/main" val="4184953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531913-1A31-1C4F-E01E-0B28A9ED7F2D}"/>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A2A506CE-F7AC-6BB5-851D-EE3D47EC2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345A367-77A3-1773-67C2-A2A976F44EA5}"/>
              </a:ext>
            </a:extLst>
          </p:cNvPr>
          <p:cNvPicPr>
            <a:picLocks noChangeAspect="1"/>
          </p:cNvPicPr>
          <p:nvPr/>
        </p:nvPicPr>
        <p:blipFill>
          <a:blip r:embed="rId3"/>
          <a:srcRect t="2975" b="20156"/>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0EC01E70-5248-0C1E-0AB5-0387C10C73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B06CF7D8-087D-398C-E3A6-FFA878E0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49F3FBB-3C8C-BA59-C7FA-C1B46B2CC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80B2701-A966-AF9A-B346-3C299B781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7E239189-E09A-3D94-3976-31CACBBC1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0935C673-7AA9-A1CA-706F-917F13578346}"/>
              </a:ext>
            </a:extLst>
          </p:cNvPr>
          <p:cNvSpPr txBox="1"/>
          <p:nvPr/>
        </p:nvSpPr>
        <p:spPr>
          <a:xfrm>
            <a:off x="0" y="5786243"/>
            <a:ext cx="12420295" cy="797270"/>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800" b="1" dirty="0">
                <a:solidFill>
                  <a:prstClr val="black">
                    <a:lumMod val="65000"/>
                    <a:lumOff val="35000"/>
                  </a:prstClr>
                </a:solidFill>
                <a:latin typeface="Montserrat" pitchFamily="2" charset="0"/>
              </a:rPr>
              <a:t>Section 5:  Recap &amp; Resources</a:t>
            </a:r>
          </a:p>
        </p:txBody>
      </p:sp>
    </p:spTree>
    <p:extLst>
      <p:ext uri="{BB962C8B-B14F-4D97-AF65-F5344CB8AC3E}">
        <p14:creationId xmlns:p14="http://schemas.microsoft.com/office/powerpoint/2010/main" val="4164109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8745C-925B-5770-4C43-63498A5F71E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91F23EA-F3AF-1722-3EE3-744EE3D7819D}"/>
              </a:ext>
            </a:extLst>
          </p:cNvPr>
          <p:cNvSpPr txBox="1"/>
          <p:nvPr/>
        </p:nvSpPr>
        <p:spPr>
          <a:xfrm>
            <a:off x="0" y="-67432"/>
            <a:ext cx="12192000" cy="766492"/>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2600" b="1">
                <a:solidFill>
                  <a:prstClr val="black">
                    <a:lumMod val="65000"/>
                    <a:lumOff val="35000"/>
                  </a:prstClr>
                </a:solidFill>
                <a:latin typeface="Montserrat" pitchFamily="2" charset="0"/>
              </a:rPr>
              <a:t>Conclusion – Operable Partitions</a:t>
            </a:r>
          </a:p>
        </p:txBody>
      </p:sp>
      <p:pic>
        <p:nvPicPr>
          <p:cNvPr id="10" name="Picture 9">
            <a:extLst>
              <a:ext uri="{FF2B5EF4-FFF2-40B4-BE49-F238E27FC236}">
                <a16:creationId xmlns:a16="http://schemas.microsoft.com/office/drawing/2014/main" id="{D88C12ED-31E6-0B3B-DCBB-A67A780EB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333"/>
            <a:ext cx="12192000" cy="327947"/>
          </a:xfrm>
          <a:prstGeom prst="rect">
            <a:avLst/>
          </a:prstGeom>
          <a:ln>
            <a:noFill/>
          </a:ln>
        </p:spPr>
      </p:pic>
      <p:sp>
        <p:nvSpPr>
          <p:cNvPr id="4" name="TextBox 3">
            <a:extLst>
              <a:ext uri="{FF2B5EF4-FFF2-40B4-BE49-F238E27FC236}">
                <a16:creationId xmlns:a16="http://schemas.microsoft.com/office/drawing/2014/main" id="{6D8F20E8-4D11-9BD6-896F-AAE7B7F63E46}"/>
              </a:ext>
            </a:extLst>
          </p:cNvPr>
          <p:cNvSpPr txBox="1"/>
          <p:nvPr/>
        </p:nvSpPr>
        <p:spPr>
          <a:xfrm>
            <a:off x="762000" y="1564243"/>
            <a:ext cx="7848600" cy="5570756"/>
          </a:xfrm>
          <a:prstGeom prst="rect">
            <a:avLst/>
          </a:prstGeom>
          <a:noFill/>
        </p:spPr>
        <p:txBody>
          <a:bodyPr wrap="square" numCol="1" rtlCol="0">
            <a:spAutoFit/>
          </a:bodyPr>
          <a:lstStyle/>
          <a:p>
            <a:pPr lvl="0"/>
            <a:r>
              <a:rPr lang="en-US" b="1" u="sng">
                <a:solidFill>
                  <a:schemeClr val="tx1">
                    <a:lumMod val="75000"/>
                    <a:lumOff val="25000"/>
                  </a:schemeClr>
                </a:solidFill>
                <a:latin typeface="Montserrat" pitchFamily="2" charset="0"/>
              </a:rPr>
              <a:t>Key Takeaways</a:t>
            </a:r>
          </a:p>
          <a:p>
            <a:pPr lvl="0"/>
            <a:endParaRPr lang="en-US" b="1" u="sng">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a:solidFill>
                  <a:schemeClr val="tx1">
                    <a:lumMod val="75000"/>
                    <a:lumOff val="25000"/>
                  </a:schemeClr>
                </a:solidFill>
                <a:latin typeface="Montserrat" pitchFamily="2" charset="0"/>
              </a:rPr>
              <a:t>Choose the right partition type based on function and performance</a:t>
            </a:r>
          </a:p>
          <a:p>
            <a:pPr marL="285750" lvl="0" indent="-285750">
              <a:buFont typeface="Arial" panose="020B0604020202020204" pitchFamily="34" charset="0"/>
              <a:buChar char="•"/>
            </a:pPr>
            <a:endParaRPr lang="en-US">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a:solidFill>
                  <a:schemeClr val="tx1">
                    <a:lumMod val="75000"/>
                    <a:lumOff val="25000"/>
                  </a:schemeClr>
                </a:solidFill>
                <a:latin typeface="Montserrat" pitchFamily="2" charset="0"/>
              </a:rPr>
              <a:t>Design coordination is key to operability and code compliance</a:t>
            </a:r>
          </a:p>
          <a:p>
            <a:pPr marL="285750" lvl="0" indent="-285750">
              <a:buFont typeface="Arial" panose="020B0604020202020204" pitchFamily="34" charset="0"/>
              <a:buChar char="•"/>
            </a:pPr>
            <a:endParaRPr lang="en-US">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a:solidFill>
                  <a:schemeClr val="tx1">
                    <a:lumMod val="75000"/>
                    <a:lumOff val="25000"/>
                  </a:schemeClr>
                </a:solidFill>
                <a:latin typeface="Montserrat" pitchFamily="2" charset="0"/>
              </a:rPr>
              <a:t>Specs should be clear but flexible enough for bidding</a:t>
            </a:r>
          </a:p>
          <a:p>
            <a:pPr marL="285750" lvl="0" indent="-285750">
              <a:buFont typeface="Arial" panose="020B0604020202020204" pitchFamily="34" charset="0"/>
              <a:buChar char="•"/>
            </a:pPr>
            <a:endParaRPr lang="en-US">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a:solidFill>
                  <a:schemeClr val="tx1">
                    <a:lumMod val="75000"/>
                    <a:lumOff val="25000"/>
                  </a:schemeClr>
                </a:solidFill>
                <a:latin typeface="Montserrat" pitchFamily="2" charset="0"/>
              </a:rPr>
              <a:t>Thorough submittal review prevents costly field changes</a:t>
            </a:r>
          </a:p>
          <a:p>
            <a:pPr marL="285750" lvl="0" indent="-285750">
              <a:buFont typeface="Arial" panose="020B0604020202020204" pitchFamily="34" charset="0"/>
              <a:buChar char="•"/>
            </a:pPr>
            <a:endParaRPr lang="en-US">
              <a:solidFill>
                <a:schemeClr val="tx1">
                  <a:lumMod val="75000"/>
                  <a:lumOff val="25000"/>
                </a:schemeClr>
              </a:solidFill>
              <a:latin typeface="Montserrat" pitchFamily="2" charset="0"/>
            </a:endParaRPr>
          </a:p>
          <a:p>
            <a:pPr lvl="0"/>
            <a:r>
              <a:rPr lang="en-US" b="1" u="sng">
                <a:solidFill>
                  <a:schemeClr val="tx1">
                    <a:lumMod val="75000"/>
                    <a:lumOff val="25000"/>
                  </a:schemeClr>
                </a:solidFill>
                <a:latin typeface="Montserrat" pitchFamily="2" charset="0"/>
              </a:rPr>
              <a:t>Tools &amp; Resources</a:t>
            </a:r>
          </a:p>
          <a:p>
            <a:pPr lvl="0"/>
            <a:endParaRPr lang="en-US" b="1" u="sng">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a:solidFill>
                  <a:schemeClr val="tx1">
                    <a:lumMod val="75000"/>
                    <a:lumOff val="25000"/>
                  </a:schemeClr>
                </a:solidFill>
                <a:latin typeface="Montserrat" pitchFamily="2" charset="0"/>
              </a:rPr>
              <a:t>Editable CSI Specs</a:t>
            </a:r>
          </a:p>
          <a:p>
            <a:pPr marL="285750" lvl="0" indent="-285750">
              <a:buFont typeface="Arial" panose="020B0604020202020204" pitchFamily="34" charset="0"/>
              <a:buChar char="•"/>
            </a:pPr>
            <a:endParaRPr lang="en-US">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a:solidFill>
                  <a:schemeClr val="tx1">
                    <a:lumMod val="75000"/>
                    <a:lumOff val="25000"/>
                  </a:schemeClr>
                </a:solidFill>
                <a:latin typeface="Montserrat" pitchFamily="2" charset="0"/>
              </a:rPr>
              <a:t>STC guides, track and stacking diagrams</a:t>
            </a:r>
          </a:p>
          <a:p>
            <a:pPr marL="285750" lvl="0" indent="-285750">
              <a:buFont typeface="Arial" panose="020B0604020202020204" pitchFamily="34" charset="0"/>
              <a:buChar char="•"/>
            </a:pPr>
            <a:endParaRPr lang="en-US">
              <a:solidFill>
                <a:schemeClr val="tx1">
                  <a:lumMod val="75000"/>
                  <a:lumOff val="25000"/>
                </a:schemeClr>
              </a:solidFill>
              <a:latin typeface="Montserrat" pitchFamily="2" charset="0"/>
            </a:endParaRPr>
          </a:p>
          <a:p>
            <a:pPr marL="285750" lvl="0" indent="-285750">
              <a:buFont typeface="Arial" panose="020B0604020202020204" pitchFamily="34" charset="0"/>
              <a:buChar char="•"/>
            </a:pPr>
            <a:r>
              <a:rPr lang="en-US">
                <a:solidFill>
                  <a:schemeClr val="tx1">
                    <a:lumMod val="75000"/>
                    <a:lumOff val="25000"/>
                  </a:schemeClr>
                </a:solidFill>
                <a:latin typeface="Montserrat" pitchFamily="2" charset="0"/>
              </a:rPr>
              <a:t>Local distributors</a:t>
            </a:r>
          </a:p>
          <a:p>
            <a:pPr marL="285750" lvl="0" indent="-285750">
              <a:buFont typeface="Arial" panose="020B0604020202020204" pitchFamily="34" charset="0"/>
              <a:buChar char="•"/>
            </a:pPr>
            <a:endParaRPr lang="en-US">
              <a:solidFill>
                <a:schemeClr val="tx1">
                  <a:lumMod val="75000"/>
                  <a:lumOff val="25000"/>
                </a:schemeClr>
              </a:solidFill>
              <a:latin typeface="Montserrat" pitchFamily="2" charset="0"/>
            </a:endParaRPr>
          </a:p>
          <a:p>
            <a:pPr lvl="0"/>
            <a:endParaRPr lang="en-US" sz="1400">
              <a:solidFill>
                <a:schemeClr val="tx1">
                  <a:lumMod val="75000"/>
                  <a:lumOff val="25000"/>
                </a:schemeClr>
              </a:solidFill>
              <a:latin typeface="Montserrat" pitchFamily="2" charset="0"/>
            </a:endParaRPr>
          </a:p>
        </p:txBody>
      </p:sp>
      <p:pic>
        <p:nvPicPr>
          <p:cNvPr id="7" name="Picture 6">
            <a:extLst>
              <a:ext uri="{FF2B5EF4-FFF2-40B4-BE49-F238E27FC236}">
                <a16:creationId xmlns:a16="http://schemas.microsoft.com/office/drawing/2014/main" id="{D8EE55F4-C3EB-9EE0-E549-79321983443B}"/>
              </a:ext>
            </a:extLst>
          </p:cNvPr>
          <p:cNvPicPr>
            <a:picLocks noChangeAspect="1"/>
          </p:cNvPicPr>
          <p:nvPr/>
        </p:nvPicPr>
        <p:blipFill>
          <a:blip r:embed="rId4"/>
          <a:stretch>
            <a:fillRect/>
          </a:stretch>
        </p:blipFill>
        <p:spPr>
          <a:xfrm>
            <a:off x="8577943" y="1981200"/>
            <a:ext cx="3224582" cy="3898291"/>
          </a:xfrm>
          <a:prstGeom prst="rect">
            <a:avLst/>
          </a:prstGeom>
        </p:spPr>
      </p:pic>
    </p:spTree>
    <p:extLst>
      <p:ext uri="{BB962C8B-B14F-4D97-AF65-F5344CB8AC3E}">
        <p14:creationId xmlns:p14="http://schemas.microsoft.com/office/powerpoint/2010/main" val="2745158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24B3E5-8F3D-B38D-A75F-60ECBA72B876}"/>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2D1DA5B5-A96C-6314-613C-C674571E8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85D564E-8A1B-07E1-0248-AC887A7CAE41}"/>
              </a:ext>
            </a:extLst>
          </p:cNvPr>
          <p:cNvPicPr>
            <a:picLocks noChangeAspect="1"/>
          </p:cNvPicPr>
          <p:nvPr/>
        </p:nvPicPr>
        <p:blipFill>
          <a:blip r:embed="rId3"/>
          <a:srcRect t="2975" b="20156"/>
          <a:stretch>
            <a:fillRect/>
          </a:stretch>
        </p:blipFill>
        <p:spPr>
          <a:xfrm>
            <a:off x="-1" y="1"/>
            <a:ext cx="12192000" cy="6068290"/>
          </a:xfrm>
          <a:prstGeom prst="rect">
            <a:avLst/>
          </a:prstGeom>
        </p:spPr>
      </p:pic>
      <p:grpSp>
        <p:nvGrpSpPr>
          <p:cNvPr id="64" name="Group 63">
            <a:extLst>
              <a:ext uri="{FF2B5EF4-FFF2-40B4-BE49-F238E27FC236}">
                <a16:creationId xmlns:a16="http://schemas.microsoft.com/office/drawing/2014/main" id="{FF2C73CA-5D23-073B-37CA-1CF80C3712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65" name="Freeform: Shape 64">
              <a:extLst>
                <a:ext uri="{FF2B5EF4-FFF2-40B4-BE49-F238E27FC236}">
                  <a16:creationId xmlns:a16="http://schemas.microsoft.com/office/drawing/2014/main" id="{77FDA193-F4C2-3B57-D2F6-972358DE93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13E66E0-38BD-BDAA-BC97-0253E9EBC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E026229-BD18-F543-7363-C2AAA48847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68" name="Freeform: Shape 67">
              <a:extLst>
                <a:ext uri="{FF2B5EF4-FFF2-40B4-BE49-F238E27FC236}">
                  <a16:creationId xmlns:a16="http://schemas.microsoft.com/office/drawing/2014/main" id="{5F6896A8-698C-4758-8AF8-0EDB661E0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35B1A9E3-2866-C18C-EE7D-E40F35D4DD24}"/>
              </a:ext>
            </a:extLst>
          </p:cNvPr>
          <p:cNvSpPr txBox="1"/>
          <p:nvPr/>
        </p:nvSpPr>
        <p:spPr>
          <a:xfrm>
            <a:off x="-305" y="5645386"/>
            <a:ext cx="12420295" cy="981935"/>
          </a:xfrm>
          <a:prstGeom prst="rect">
            <a:avLst/>
          </a:prstGeom>
          <a:noFill/>
        </p:spPr>
        <p:txBody>
          <a:bodyPr wrap="square" rtlCol="0">
            <a:spAutoFit/>
          </a:bodyPr>
          <a:lstStyle/>
          <a:p>
            <a:pPr algn="ctr" defTabSz="428625"/>
            <a:endParaRPr lang="en-US" sz="1781" b="1">
              <a:solidFill>
                <a:prstClr val="black">
                  <a:lumMod val="65000"/>
                  <a:lumOff val="35000"/>
                </a:prstClr>
              </a:solidFill>
              <a:latin typeface="Montserrat Light" pitchFamily="2" charset="0"/>
            </a:endParaRPr>
          </a:p>
          <a:p>
            <a:pPr algn="ctr" defTabSz="428625"/>
            <a:r>
              <a:rPr lang="en-US" sz="4000" b="1">
                <a:solidFill>
                  <a:prstClr val="black">
                    <a:lumMod val="65000"/>
                    <a:lumOff val="35000"/>
                  </a:prstClr>
                </a:solidFill>
                <a:latin typeface="Montserrat" pitchFamily="2" charset="0"/>
              </a:rPr>
              <a:t>Thank You	</a:t>
            </a:r>
          </a:p>
        </p:txBody>
      </p:sp>
    </p:spTree>
    <p:extLst>
      <p:ext uri="{BB962C8B-B14F-4D97-AF65-F5344CB8AC3E}">
        <p14:creationId xmlns:p14="http://schemas.microsoft.com/office/powerpoint/2010/main" val="57874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1951-73AE-8CEC-8D9B-52654B530A63}"/>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909613A-D629-5147-16F9-C8AA6F72C410}"/>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A6DA2F22-DE57-9535-CEF4-2AF6586A7880}"/>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8ABA8890-6537-6F17-50B3-F6A36C8FE56A}"/>
                </a:ext>
              </a:extLst>
            </p:cNvPr>
            <p:cNvSpPr txBox="1"/>
            <p:nvPr/>
          </p:nvSpPr>
          <p:spPr>
            <a:xfrm>
              <a:off x="5301204" y="413453"/>
              <a:ext cx="4297330" cy="883250"/>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781" b="1" i="0" u="none" strike="noStrike" kern="1200" cap="none" spc="0" normalizeH="0" baseline="0" noProof="0">
                  <a:ln>
                    <a:noFill/>
                  </a:ln>
                  <a:solidFill>
                    <a:prstClr val="black">
                      <a:lumMod val="65000"/>
                      <a:lumOff val="35000"/>
                    </a:prstClr>
                  </a:solidFill>
                  <a:effectLst/>
                  <a:uLnTx/>
                  <a:uFillTx/>
                  <a:latin typeface="Montserrat Light" pitchFamily="2" charset="0"/>
                  <a:ea typeface="+mn-ea"/>
                  <a:cs typeface="+mn-cs"/>
                </a:rPr>
                <a:t>Transforming Space Into </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POSSIBILITIES</a:t>
              </a:r>
            </a:p>
          </p:txBody>
        </p:sp>
        <p:sp>
          <p:nvSpPr>
            <p:cNvPr id="7" name="TextBox 6">
              <a:extLst>
                <a:ext uri="{FF2B5EF4-FFF2-40B4-BE49-F238E27FC236}">
                  <a16:creationId xmlns:a16="http://schemas.microsoft.com/office/drawing/2014/main" id="{7159D8C1-B6F1-EA7F-960A-274404552314}"/>
                </a:ext>
              </a:extLst>
            </p:cNvPr>
            <p:cNvSpPr txBox="1"/>
            <p:nvPr/>
          </p:nvSpPr>
          <p:spPr>
            <a:xfrm>
              <a:off x="156258" y="994432"/>
              <a:ext cx="2007246" cy="237056"/>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MOVABLE WALL SYSTEMS</a:t>
              </a:r>
            </a:p>
          </p:txBody>
        </p:sp>
        <p:pic>
          <p:nvPicPr>
            <p:cNvPr id="10" name="Picture 9">
              <a:extLst>
                <a:ext uri="{FF2B5EF4-FFF2-40B4-BE49-F238E27FC236}">
                  <a16:creationId xmlns:a16="http://schemas.microsoft.com/office/drawing/2014/main" id="{9120682C-8536-506E-68BC-6CE202EAB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D72330EE-F9CD-B22E-AABD-4450D06DA30F}"/>
              </a:ext>
            </a:extLst>
          </p:cNvPr>
          <p:cNvSpPr txBox="1"/>
          <p:nvPr/>
        </p:nvSpPr>
        <p:spPr>
          <a:xfrm>
            <a:off x="413950" y="1738295"/>
            <a:ext cx="5943600" cy="4555093"/>
          </a:xfrm>
          <a:prstGeom prst="rect">
            <a:avLst/>
          </a:prstGeom>
          <a:noFill/>
        </p:spPr>
        <p:txBody>
          <a:bodyPr wrap="square" rtlCol="0">
            <a:spAutoFit/>
          </a:bodyPr>
          <a:lstStyle/>
          <a:p>
            <a:pPr defTabSz="428625"/>
            <a:r>
              <a:rPr lang="en-US" sz="2800" b="1">
                <a:solidFill>
                  <a:prstClr val="black">
                    <a:lumMod val="65000"/>
                    <a:lumOff val="35000"/>
                  </a:prstClr>
                </a:solidFill>
                <a:latin typeface="Montserrat" pitchFamily="2" charset="0"/>
              </a:rPr>
              <a:t>Mastering Operable Partition Design &amp; Specifications</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Program 4650B</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Credit: 1 LU/HSW</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Kwik-Wall Provider # J426 </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p:txBody>
      </p:sp>
      <p:pic>
        <p:nvPicPr>
          <p:cNvPr id="6" name="Picture 4" descr="Related image">
            <a:extLst>
              <a:ext uri="{FF2B5EF4-FFF2-40B4-BE49-F238E27FC236}">
                <a16:creationId xmlns:a16="http://schemas.microsoft.com/office/drawing/2014/main" id="{F477F577-CBAE-6637-FB27-7E5352AC131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4234"/>
          <a:stretch/>
        </p:blipFill>
        <p:spPr bwMode="auto">
          <a:xfrm>
            <a:off x="4928601" y="4396656"/>
            <a:ext cx="216820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qr code on a white background&#10;&#10;AI-generated content may be incorrect.">
            <a:extLst>
              <a:ext uri="{FF2B5EF4-FFF2-40B4-BE49-F238E27FC236}">
                <a16:creationId xmlns:a16="http://schemas.microsoft.com/office/drawing/2014/main" id="{0A7C4180-5C88-462F-5105-263C16CE0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2514" y="1752600"/>
            <a:ext cx="3837486" cy="4766157"/>
          </a:xfrm>
          <a:prstGeom prst="rect">
            <a:avLst/>
          </a:prstGeom>
        </p:spPr>
      </p:pic>
    </p:spTree>
    <p:extLst>
      <p:ext uri="{BB962C8B-B14F-4D97-AF65-F5344CB8AC3E}">
        <p14:creationId xmlns:p14="http://schemas.microsoft.com/office/powerpoint/2010/main" val="2890785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B5AA49-DC12-7979-B331-74C93E586EA5}"/>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A7FFE06-B043-E4BC-3332-92BBF62205B5}"/>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AA7153A5-17AB-19FB-08E8-FD9A3AA86B92}"/>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24B65B37-A364-E3D9-BB72-B92986C3449B}"/>
                </a:ext>
              </a:extLst>
            </p:cNvPr>
            <p:cNvSpPr txBox="1"/>
            <p:nvPr/>
          </p:nvSpPr>
          <p:spPr>
            <a:xfrm>
              <a:off x="5301204" y="413453"/>
              <a:ext cx="4297330" cy="883250"/>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781" b="1" i="0" u="none" strike="noStrike" kern="1200" cap="none" spc="0" normalizeH="0" baseline="0" noProof="0">
                  <a:ln>
                    <a:noFill/>
                  </a:ln>
                  <a:solidFill>
                    <a:prstClr val="black">
                      <a:lumMod val="65000"/>
                      <a:lumOff val="35000"/>
                    </a:prstClr>
                  </a:solidFill>
                  <a:effectLst/>
                  <a:uLnTx/>
                  <a:uFillTx/>
                  <a:latin typeface="Montserrat Light" pitchFamily="2" charset="0"/>
                  <a:ea typeface="+mn-ea"/>
                  <a:cs typeface="+mn-cs"/>
                </a:rPr>
                <a:t>Transforming Space Into </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POSSIBILITIES</a:t>
              </a:r>
            </a:p>
          </p:txBody>
        </p:sp>
        <p:sp>
          <p:nvSpPr>
            <p:cNvPr id="7" name="TextBox 6">
              <a:extLst>
                <a:ext uri="{FF2B5EF4-FFF2-40B4-BE49-F238E27FC236}">
                  <a16:creationId xmlns:a16="http://schemas.microsoft.com/office/drawing/2014/main" id="{0A353F40-59BB-6AD8-A30C-6F73F826EC30}"/>
                </a:ext>
              </a:extLst>
            </p:cNvPr>
            <p:cNvSpPr txBox="1"/>
            <p:nvPr/>
          </p:nvSpPr>
          <p:spPr>
            <a:xfrm>
              <a:off x="156258" y="994432"/>
              <a:ext cx="2007246" cy="237056"/>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MOVABLE WALL SYSTEMS</a:t>
              </a:r>
            </a:p>
          </p:txBody>
        </p:sp>
        <p:pic>
          <p:nvPicPr>
            <p:cNvPr id="10" name="Picture 9">
              <a:extLst>
                <a:ext uri="{FF2B5EF4-FFF2-40B4-BE49-F238E27FC236}">
                  <a16:creationId xmlns:a16="http://schemas.microsoft.com/office/drawing/2014/main" id="{85A53BA9-D2DA-055F-303E-4F60671AB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41F2FDB0-AA49-E58B-EA91-3111C434F36E}"/>
              </a:ext>
            </a:extLst>
          </p:cNvPr>
          <p:cNvSpPr txBox="1"/>
          <p:nvPr/>
        </p:nvSpPr>
        <p:spPr>
          <a:xfrm>
            <a:off x="187671" y="1737318"/>
            <a:ext cx="11320850" cy="2646878"/>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Local Kwik-Wall Distribution Partner</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Design | Bid | Installation | Service</a:t>
            </a:r>
            <a:endParaRPr kumimoji="0" lang="en-US" sz="18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p:txBody>
      </p:sp>
    </p:spTree>
    <p:extLst>
      <p:ext uri="{BB962C8B-B14F-4D97-AF65-F5344CB8AC3E}">
        <p14:creationId xmlns:p14="http://schemas.microsoft.com/office/powerpoint/2010/main" val="95050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14019-0F1F-C83D-03A1-4223F01E549A}"/>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476E227-B358-835E-49C6-5C1167B6AB72}"/>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CD41BD19-3ECA-B04E-B098-914ABBB8D961}"/>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F1432B9A-E0C1-3D22-CBCC-042814A39207}"/>
                </a:ext>
              </a:extLst>
            </p:cNvPr>
            <p:cNvSpPr txBox="1"/>
            <p:nvPr/>
          </p:nvSpPr>
          <p:spPr>
            <a:xfrm>
              <a:off x="5301204" y="413453"/>
              <a:ext cx="4297330" cy="883250"/>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781" b="1" i="0" u="none" strike="noStrike" kern="1200" cap="none" spc="0" normalizeH="0" baseline="0" noProof="0">
                  <a:ln>
                    <a:noFill/>
                  </a:ln>
                  <a:solidFill>
                    <a:prstClr val="black">
                      <a:lumMod val="65000"/>
                      <a:lumOff val="35000"/>
                    </a:prstClr>
                  </a:solidFill>
                  <a:effectLst/>
                  <a:uLnTx/>
                  <a:uFillTx/>
                  <a:latin typeface="Montserrat Light" pitchFamily="2" charset="0"/>
                  <a:ea typeface="+mn-ea"/>
                  <a:cs typeface="+mn-cs"/>
                </a:rPr>
                <a:t>Transforming Space Into </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POSSIBILITIES</a:t>
              </a:r>
            </a:p>
          </p:txBody>
        </p:sp>
        <p:sp>
          <p:nvSpPr>
            <p:cNvPr id="7" name="TextBox 6">
              <a:extLst>
                <a:ext uri="{FF2B5EF4-FFF2-40B4-BE49-F238E27FC236}">
                  <a16:creationId xmlns:a16="http://schemas.microsoft.com/office/drawing/2014/main" id="{D812B035-94FC-EEA6-97E9-84F3B43D6B40}"/>
                </a:ext>
              </a:extLst>
            </p:cNvPr>
            <p:cNvSpPr txBox="1"/>
            <p:nvPr/>
          </p:nvSpPr>
          <p:spPr>
            <a:xfrm>
              <a:off x="156258" y="994432"/>
              <a:ext cx="2007246" cy="237056"/>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MOVABLE WALL SYSTEMS</a:t>
              </a:r>
            </a:p>
          </p:txBody>
        </p:sp>
        <p:pic>
          <p:nvPicPr>
            <p:cNvPr id="10" name="Picture 9">
              <a:extLst>
                <a:ext uri="{FF2B5EF4-FFF2-40B4-BE49-F238E27FC236}">
                  <a16:creationId xmlns:a16="http://schemas.microsoft.com/office/drawing/2014/main" id="{72D6D0CF-8180-FF4A-B590-46855C133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pic>
        <p:nvPicPr>
          <p:cNvPr id="14" name="Picture 13">
            <a:extLst>
              <a:ext uri="{FF2B5EF4-FFF2-40B4-BE49-F238E27FC236}">
                <a16:creationId xmlns:a16="http://schemas.microsoft.com/office/drawing/2014/main" id="{9E5FB15B-1803-119C-D60E-3E92F18C53EF}"/>
              </a:ext>
            </a:extLst>
          </p:cNvPr>
          <p:cNvPicPr>
            <a:picLocks noChangeAspect="1"/>
          </p:cNvPicPr>
          <p:nvPr/>
        </p:nvPicPr>
        <p:blipFill>
          <a:blip r:embed="rId6"/>
          <a:stretch>
            <a:fillRect/>
          </a:stretch>
        </p:blipFill>
        <p:spPr>
          <a:xfrm>
            <a:off x="1295400" y="1629927"/>
            <a:ext cx="9213044" cy="5228073"/>
          </a:xfrm>
          <a:prstGeom prst="rect">
            <a:avLst/>
          </a:prstGeom>
        </p:spPr>
      </p:pic>
    </p:spTree>
    <p:extLst>
      <p:ext uri="{BB962C8B-B14F-4D97-AF65-F5344CB8AC3E}">
        <p14:creationId xmlns:p14="http://schemas.microsoft.com/office/powerpoint/2010/main" val="1816737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8DA6-EC76-409B-8C33-1F4B7D51F92B}"/>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5C1A3D6-E20F-3F25-8446-4C85EF1C206A}"/>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47C571A0-4CFD-8B4C-138C-B93CC932DA7C}"/>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675C307C-904D-2049-562E-514882A2D222}"/>
                </a:ext>
              </a:extLst>
            </p:cNvPr>
            <p:cNvSpPr txBox="1"/>
            <p:nvPr/>
          </p:nvSpPr>
          <p:spPr>
            <a:xfrm>
              <a:off x="5301204" y="413453"/>
              <a:ext cx="4297330" cy="883250"/>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781" b="1" i="0" u="none" strike="noStrike" kern="1200" cap="none" spc="0" normalizeH="0" baseline="0" noProof="0">
                  <a:ln>
                    <a:noFill/>
                  </a:ln>
                  <a:solidFill>
                    <a:prstClr val="black">
                      <a:lumMod val="65000"/>
                      <a:lumOff val="35000"/>
                    </a:prstClr>
                  </a:solidFill>
                  <a:effectLst/>
                  <a:uLnTx/>
                  <a:uFillTx/>
                  <a:latin typeface="Montserrat Light" pitchFamily="2" charset="0"/>
                  <a:ea typeface="+mn-ea"/>
                  <a:cs typeface="+mn-cs"/>
                </a:rPr>
                <a:t>Transforming Space Into </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POSSIBILITIES</a:t>
              </a:r>
            </a:p>
          </p:txBody>
        </p:sp>
        <p:sp>
          <p:nvSpPr>
            <p:cNvPr id="7" name="TextBox 6">
              <a:extLst>
                <a:ext uri="{FF2B5EF4-FFF2-40B4-BE49-F238E27FC236}">
                  <a16:creationId xmlns:a16="http://schemas.microsoft.com/office/drawing/2014/main" id="{D9B5D795-2CA2-DDC8-F0ED-575562B81942}"/>
                </a:ext>
              </a:extLst>
            </p:cNvPr>
            <p:cNvSpPr txBox="1"/>
            <p:nvPr/>
          </p:nvSpPr>
          <p:spPr>
            <a:xfrm>
              <a:off x="156258" y="994432"/>
              <a:ext cx="2007246" cy="237056"/>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MOVABLE WALL SYSTEMS</a:t>
              </a:r>
            </a:p>
          </p:txBody>
        </p:sp>
        <p:pic>
          <p:nvPicPr>
            <p:cNvPr id="10" name="Picture 9">
              <a:extLst>
                <a:ext uri="{FF2B5EF4-FFF2-40B4-BE49-F238E27FC236}">
                  <a16:creationId xmlns:a16="http://schemas.microsoft.com/office/drawing/2014/main" id="{880FC14D-C8E5-AB82-7313-7C0884E99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pic>
        <p:nvPicPr>
          <p:cNvPr id="13" name="Picture 12">
            <a:extLst>
              <a:ext uri="{FF2B5EF4-FFF2-40B4-BE49-F238E27FC236}">
                <a16:creationId xmlns:a16="http://schemas.microsoft.com/office/drawing/2014/main" id="{8B623233-5EB8-3C3D-8339-12C3C8B7C630}"/>
              </a:ext>
            </a:extLst>
          </p:cNvPr>
          <p:cNvPicPr>
            <a:picLocks noChangeAspect="1"/>
          </p:cNvPicPr>
          <p:nvPr/>
        </p:nvPicPr>
        <p:blipFill>
          <a:blip r:embed="rId6"/>
          <a:stretch>
            <a:fillRect/>
          </a:stretch>
        </p:blipFill>
        <p:spPr>
          <a:xfrm>
            <a:off x="1759756" y="1600368"/>
            <a:ext cx="8672488" cy="5179403"/>
          </a:xfrm>
          <a:prstGeom prst="rect">
            <a:avLst/>
          </a:prstGeom>
        </p:spPr>
      </p:pic>
    </p:spTree>
    <p:extLst>
      <p:ext uri="{BB962C8B-B14F-4D97-AF65-F5344CB8AC3E}">
        <p14:creationId xmlns:p14="http://schemas.microsoft.com/office/powerpoint/2010/main" val="4006366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E14F5-49D3-6741-A7D5-DD02064D98FC}"/>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59B77AC-07BF-A293-765A-41A5151BF475}"/>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B1F2F962-200B-8CB1-660C-C7B7E97FBB1A}"/>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1968236E-271B-945E-B6E3-DF8826D4A261}"/>
                </a:ext>
              </a:extLst>
            </p:cNvPr>
            <p:cNvSpPr txBox="1"/>
            <p:nvPr/>
          </p:nvSpPr>
          <p:spPr>
            <a:xfrm>
              <a:off x="5301204" y="413453"/>
              <a:ext cx="4297330" cy="883250"/>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781" b="1" i="0" u="none" strike="noStrike" kern="1200" cap="none" spc="0" normalizeH="0" baseline="0" noProof="0">
                  <a:ln>
                    <a:noFill/>
                  </a:ln>
                  <a:solidFill>
                    <a:prstClr val="black">
                      <a:lumMod val="65000"/>
                      <a:lumOff val="35000"/>
                    </a:prstClr>
                  </a:solidFill>
                  <a:effectLst/>
                  <a:uLnTx/>
                  <a:uFillTx/>
                  <a:latin typeface="Montserrat Light" pitchFamily="2" charset="0"/>
                  <a:ea typeface="+mn-ea"/>
                  <a:cs typeface="+mn-cs"/>
                </a:rPr>
                <a:t>Transforming Space Into </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POSSIBILITIES</a:t>
              </a:r>
            </a:p>
          </p:txBody>
        </p:sp>
        <p:sp>
          <p:nvSpPr>
            <p:cNvPr id="7" name="TextBox 6">
              <a:extLst>
                <a:ext uri="{FF2B5EF4-FFF2-40B4-BE49-F238E27FC236}">
                  <a16:creationId xmlns:a16="http://schemas.microsoft.com/office/drawing/2014/main" id="{29707812-AF24-D3D5-D3ED-8598F83CBFA2}"/>
                </a:ext>
              </a:extLst>
            </p:cNvPr>
            <p:cNvSpPr txBox="1"/>
            <p:nvPr/>
          </p:nvSpPr>
          <p:spPr>
            <a:xfrm>
              <a:off x="156258" y="994432"/>
              <a:ext cx="2007246" cy="237056"/>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MOVABLE WALL SYSTEMS</a:t>
              </a:r>
            </a:p>
          </p:txBody>
        </p:sp>
        <p:pic>
          <p:nvPicPr>
            <p:cNvPr id="10" name="Picture 9">
              <a:extLst>
                <a:ext uri="{FF2B5EF4-FFF2-40B4-BE49-F238E27FC236}">
                  <a16:creationId xmlns:a16="http://schemas.microsoft.com/office/drawing/2014/main" id="{12EEA02C-612C-CF66-1BF6-5B2B152DF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CCB5114E-2E98-60D4-C70B-658FC26CBF5C}"/>
              </a:ext>
            </a:extLst>
          </p:cNvPr>
          <p:cNvSpPr txBox="1"/>
          <p:nvPr/>
        </p:nvSpPr>
        <p:spPr>
          <a:xfrm>
            <a:off x="381000" y="1715547"/>
            <a:ext cx="5943600" cy="3631763"/>
          </a:xfrm>
          <a:prstGeom prst="rect">
            <a:avLst/>
          </a:prstGeom>
          <a:noFill/>
        </p:spPr>
        <p:txBody>
          <a:bodyPr wrap="square" rtlCol="0">
            <a:spAutoFit/>
          </a:bodyPr>
          <a:lstStyle/>
          <a:p>
            <a:pPr defTabSz="428625"/>
            <a:r>
              <a:rPr lang="en-US" sz="2800" b="1">
                <a:solidFill>
                  <a:prstClr val="black">
                    <a:lumMod val="65000"/>
                    <a:lumOff val="35000"/>
                  </a:prstClr>
                </a:solidFill>
                <a:latin typeface="Montserrat" pitchFamily="2" charset="0"/>
              </a:rPr>
              <a:t>Mastering Operable Partition Design &amp; Specifications</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defTabSz="428625">
              <a:defRPr/>
            </a:pPr>
            <a:r>
              <a:rPr lang="en-US" sz="2000" b="1">
                <a:solidFill>
                  <a:prstClr val="black">
                    <a:lumMod val="65000"/>
                    <a:lumOff val="35000"/>
                  </a:prstClr>
                </a:solidFill>
                <a:latin typeface="Montserrat" pitchFamily="2" charset="0"/>
              </a:rPr>
              <a:t>IDCEC Program: CEU-124353</a:t>
            </a:r>
          </a:p>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 </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p:txBody>
      </p:sp>
      <p:pic>
        <p:nvPicPr>
          <p:cNvPr id="8" name="Picture 7">
            <a:extLst>
              <a:ext uri="{FF2B5EF4-FFF2-40B4-BE49-F238E27FC236}">
                <a16:creationId xmlns:a16="http://schemas.microsoft.com/office/drawing/2014/main" id="{C4CF40B7-818F-F260-0F5C-F4AA52C1035D}"/>
              </a:ext>
            </a:extLst>
          </p:cNvPr>
          <p:cNvPicPr>
            <a:picLocks noChangeAspect="1"/>
          </p:cNvPicPr>
          <p:nvPr/>
        </p:nvPicPr>
        <p:blipFill>
          <a:blip r:embed="rId6"/>
          <a:stretch>
            <a:fillRect/>
          </a:stretch>
        </p:blipFill>
        <p:spPr>
          <a:xfrm>
            <a:off x="1066800" y="4103021"/>
            <a:ext cx="5181881" cy="2195713"/>
          </a:xfrm>
          <a:prstGeom prst="rect">
            <a:avLst/>
          </a:prstGeom>
        </p:spPr>
      </p:pic>
      <p:sp>
        <p:nvSpPr>
          <p:cNvPr id="12" name="TextBox 11">
            <a:extLst>
              <a:ext uri="{FF2B5EF4-FFF2-40B4-BE49-F238E27FC236}">
                <a16:creationId xmlns:a16="http://schemas.microsoft.com/office/drawing/2014/main" id="{CF12EDF5-314B-BB8B-E50F-ED3951D7CAB0}"/>
              </a:ext>
            </a:extLst>
          </p:cNvPr>
          <p:cNvSpPr txBox="1"/>
          <p:nvPr/>
        </p:nvSpPr>
        <p:spPr>
          <a:xfrm>
            <a:off x="7544398" y="1769975"/>
            <a:ext cx="3810000" cy="4739759"/>
          </a:xfrm>
          <a:prstGeom prst="rect">
            <a:avLst/>
          </a:prstGeom>
          <a:noFill/>
          <a:ln>
            <a:solidFill>
              <a:schemeClr val="tx1"/>
            </a:solidFill>
          </a:ln>
        </p:spPr>
        <p:txBody>
          <a:bodyPr wrap="square" rtlCol="0">
            <a:spAutoFit/>
          </a:bodyPr>
          <a:lstStyle/>
          <a:p>
            <a:pPr algn="ctr" defTabSz="428625"/>
            <a:endParaRPr lang="en-US" sz="2800" b="1">
              <a:solidFill>
                <a:prstClr val="black">
                  <a:lumMod val="65000"/>
                  <a:lumOff val="35000"/>
                </a:prstClr>
              </a:solidFill>
              <a:latin typeface="Montserrat" pitchFamily="2" charset="0"/>
            </a:endParaRPr>
          </a:p>
          <a:p>
            <a:pPr algn="ctr" defTabSz="428625"/>
            <a:endParaRPr lang="en-US" sz="2800" b="1">
              <a:solidFill>
                <a:prstClr val="black">
                  <a:lumMod val="65000"/>
                  <a:lumOff val="35000"/>
                </a:prstClr>
              </a:solidFill>
              <a:latin typeface="Montserrat" pitchFamily="2" charset="0"/>
            </a:endParaRPr>
          </a:p>
          <a:p>
            <a:pPr algn="ctr" defTabSz="428625"/>
            <a:endParaRPr lang="en-US" sz="2800" b="1">
              <a:solidFill>
                <a:prstClr val="black">
                  <a:lumMod val="65000"/>
                  <a:lumOff val="35000"/>
                </a:prstClr>
              </a:solidFill>
              <a:latin typeface="Montserrat" pitchFamily="2" charset="0"/>
            </a:endParaRPr>
          </a:p>
          <a:p>
            <a:pPr algn="ctr" defTabSz="428625"/>
            <a:r>
              <a:rPr lang="en-US" sz="2800" b="1">
                <a:solidFill>
                  <a:prstClr val="black">
                    <a:lumMod val="65000"/>
                    <a:lumOff val="35000"/>
                  </a:prstClr>
                </a:solidFill>
                <a:latin typeface="Montserrat" pitchFamily="2" charset="0"/>
              </a:rPr>
              <a:t>Enter QR Code Here for IDCEC Credit</a:t>
            </a:r>
            <a:endParaRPr lang="en-US" sz="2000" b="1">
              <a:solidFill>
                <a:prstClr val="black">
                  <a:lumMod val="65000"/>
                  <a:lumOff val="35000"/>
                </a:prstClr>
              </a:solidFill>
              <a:latin typeface="Montserrat" pitchFamily="2" charset="0"/>
            </a:endParaRPr>
          </a:p>
          <a:p>
            <a:pPr marL="0" marR="0" lvl="0" indent="0" algn="l" defTabSz="42862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 </a:t>
            </a:r>
          </a:p>
          <a:p>
            <a:pPr marL="0" marR="0" lvl="0" indent="0" algn="l" defTabSz="42862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p:txBody>
      </p:sp>
    </p:spTree>
    <p:extLst>
      <p:ext uri="{BB962C8B-B14F-4D97-AF65-F5344CB8AC3E}">
        <p14:creationId xmlns:p14="http://schemas.microsoft.com/office/powerpoint/2010/main" val="3660094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641C0F-BBB2-37BC-5B04-9197EE246542}"/>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7F27DC9-150A-E571-6B9B-EDC6BB82FDFA}"/>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3" name="Group 2">
            <a:extLst>
              <a:ext uri="{FF2B5EF4-FFF2-40B4-BE49-F238E27FC236}">
                <a16:creationId xmlns:a16="http://schemas.microsoft.com/office/drawing/2014/main" id="{833629C7-EAA7-0FBF-D458-993A18302859}"/>
              </a:ext>
            </a:extLst>
          </p:cNvPr>
          <p:cNvGrpSpPr/>
          <p:nvPr/>
        </p:nvGrpSpPr>
        <p:grpSpPr>
          <a:xfrm>
            <a:off x="0" y="387613"/>
            <a:ext cx="12192000" cy="1222280"/>
            <a:chOff x="8467" y="413453"/>
            <a:chExt cx="9601201" cy="1303765"/>
          </a:xfrm>
        </p:grpSpPr>
        <p:sp>
          <p:nvSpPr>
            <p:cNvPr id="4" name="TextBox 3">
              <a:extLst>
                <a:ext uri="{FF2B5EF4-FFF2-40B4-BE49-F238E27FC236}">
                  <a16:creationId xmlns:a16="http://schemas.microsoft.com/office/drawing/2014/main" id="{4F190FDD-3848-E712-A565-54BBB58C62C7}"/>
                </a:ext>
              </a:extLst>
            </p:cNvPr>
            <p:cNvSpPr txBox="1"/>
            <p:nvPr/>
          </p:nvSpPr>
          <p:spPr>
            <a:xfrm>
              <a:off x="5301204" y="413453"/>
              <a:ext cx="4297330" cy="883250"/>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1781" b="1" i="0" u="none" strike="noStrike" kern="1200" cap="none" spc="0" normalizeH="0" baseline="0" noProof="0">
                  <a:ln>
                    <a:noFill/>
                  </a:ln>
                  <a:solidFill>
                    <a:prstClr val="black">
                      <a:lumMod val="65000"/>
                      <a:lumOff val="35000"/>
                    </a:prstClr>
                  </a:solidFill>
                  <a:effectLst/>
                  <a:uLnTx/>
                  <a:uFillTx/>
                  <a:latin typeface="Montserrat Light" pitchFamily="2" charset="0"/>
                  <a:ea typeface="+mn-ea"/>
                  <a:cs typeface="+mn-cs"/>
                </a:rPr>
                <a:t>Transforming Space Into </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POSSIBILITIES</a:t>
              </a:r>
            </a:p>
          </p:txBody>
        </p:sp>
        <p:sp>
          <p:nvSpPr>
            <p:cNvPr id="7" name="TextBox 6">
              <a:extLst>
                <a:ext uri="{FF2B5EF4-FFF2-40B4-BE49-F238E27FC236}">
                  <a16:creationId xmlns:a16="http://schemas.microsoft.com/office/drawing/2014/main" id="{58AA31CA-4492-0BE4-0E9F-C72BFA8FC2D0}"/>
                </a:ext>
              </a:extLst>
            </p:cNvPr>
            <p:cNvSpPr txBox="1"/>
            <p:nvPr/>
          </p:nvSpPr>
          <p:spPr>
            <a:xfrm>
              <a:off x="156258" y="994432"/>
              <a:ext cx="2007246" cy="237056"/>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844"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MOVABLE WALL SYSTEMS</a:t>
              </a:r>
            </a:p>
          </p:txBody>
        </p:sp>
        <p:pic>
          <p:nvPicPr>
            <p:cNvPr id="10" name="Picture 9">
              <a:extLst>
                <a:ext uri="{FF2B5EF4-FFF2-40B4-BE49-F238E27FC236}">
                  <a16:creationId xmlns:a16="http://schemas.microsoft.com/office/drawing/2014/main" id="{CA64092C-DF26-FFC1-C417-18C61CDA1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
        <p:nvSpPr>
          <p:cNvPr id="5" name="TextBox 4">
            <a:extLst>
              <a:ext uri="{FF2B5EF4-FFF2-40B4-BE49-F238E27FC236}">
                <a16:creationId xmlns:a16="http://schemas.microsoft.com/office/drawing/2014/main" id="{CB259D3F-4595-72B6-7E59-D55784A21159}"/>
              </a:ext>
            </a:extLst>
          </p:cNvPr>
          <p:cNvSpPr txBox="1"/>
          <p:nvPr/>
        </p:nvSpPr>
        <p:spPr>
          <a:xfrm>
            <a:off x="187671" y="1737318"/>
            <a:ext cx="11320850" cy="2646878"/>
          </a:xfrm>
          <a:prstGeom prst="rect">
            <a:avLst/>
          </a:prstGeom>
          <a:noFill/>
        </p:spPr>
        <p:txBody>
          <a:bodyPr wrap="square" rtlCol="0">
            <a:spAutoFit/>
          </a:bodyPr>
          <a:lstStyle/>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Local Kwik-Wall Distribution Partner</a:t>
            </a:r>
          </a:p>
          <a:p>
            <a:pPr marL="0" marR="0" lvl="0" indent="0" algn="ctr" defTabSz="4286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rPr>
              <a:t>Design | Bid | Installation | Service</a:t>
            </a:r>
            <a:endParaRPr kumimoji="0" lang="en-US" sz="18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black">
                  <a:lumMod val="65000"/>
                  <a:lumOff val="35000"/>
                </a:prstClr>
              </a:solidFill>
              <a:effectLst/>
              <a:uLnTx/>
              <a:uFillTx/>
              <a:latin typeface="Montserrat" pitchFamily="2" charset="0"/>
              <a:ea typeface="+mn-ea"/>
              <a:cs typeface="+mn-cs"/>
            </a:endParaRPr>
          </a:p>
        </p:txBody>
      </p:sp>
    </p:spTree>
    <p:extLst>
      <p:ext uri="{BB962C8B-B14F-4D97-AF65-F5344CB8AC3E}">
        <p14:creationId xmlns:p14="http://schemas.microsoft.com/office/powerpoint/2010/main" val="49182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6B30-9CDE-2C21-C8E0-DB45A7745C47}"/>
            </a:ext>
          </a:extLst>
        </p:cNvPr>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A1964F16-3CDE-F87C-2ADC-59E9C3CF735D}"/>
              </a:ext>
            </a:extLst>
          </p:cNvPr>
          <p:cNvPicPr>
            <a:picLocks noChangeAspect="1"/>
          </p:cNvPicPr>
          <p:nvPr/>
        </p:nvPicPr>
        <p:blipFill>
          <a:blip r:embed="rId3"/>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E19C05E1-0F14-EBB3-D6FB-61CF572E756B}"/>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B530A067-384C-E788-ADFD-3E1255151A40}"/>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AA5FB46F-94B8-BA57-AF1F-7B8023B1ED09}"/>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1EB3BF6F-E40A-716D-B594-B22D6DEF5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
        <p:nvSpPr>
          <p:cNvPr id="4" name="TextBox 3">
            <a:extLst>
              <a:ext uri="{FF2B5EF4-FFF2-40B4-BE49-F238E27FC236}">
                <a16:creationId xmlns:a16="http://schemas.microsoft.com/office/drawing/2014/main" id="{0BAE55AE-66EB-ECE9-1A5F-B2F4E4478214}"/>
              </a:ext>
            </a:extLst>
          </p:cNvPr>
          <p:cNvSpPr txBox="1"/>
          <p:nvPr/>
        </p:nvSpPr>
        <p:spPr>
          <a:xfrm>
            <a:off x="479932" y="3869032"/>
            <a:ext cx="2819400"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Accordion Partitions</a:t>
            </a:r>
          </a:p>
        </p:txBody>
      </p:sp>
      <p:pic>
        <p:nvPicPr>
          <p:cNvPr id="5" name="Picture 4" descr="A room with a mirror and a wood floor&#10;&#10;AI-generated content may be incorrect.">
            <a:extLst>
              <a:ext uri="{FF2B5EF4-FFF2-40B4-BE49-F238E27FC236}">
                <a16:creationId xmlns:a16="http://schemas.microsoft.com/office/drawing/2014/main" id="{6B72D99B-C109-CE68-F97A-08003E374A15}"/>
              </a:ext>
            </a:extLst>
          </p:cNvPr>
          <p:cNvPicPr>
            <a:picLocks noChangeAspect="1"/>
          </p:cNvPicPr>
          <p:nvPr/>
        </p:nvPicPr>
        <p:blipFill>
          <a:blip r:embed="rId5"/>
          <a:stretch>
            <a:fillRect/>
          </a:stretch>
        </p:blipFill>
        <p:spPr>
          <a:xfrm>
            <a:off x="4536722" y="1778000"/>
            <a:ext cx="6825074" cy="4572000"/>
          </a:xfrm>
          <a:prstGeom prst="rect">
            <a:avLst/>
          </a:prstGeom>
        </p:spPr>
      </p:pic>
    </p:spTree>
    <p:extLst>
      <p:ext uri="{BB962C8B-B14F-4D97-AF65-F5344CB8AC3E}">
        <p14:creationId xmlns:p14="http://schemas.microsoft.com/office/powerpoint/2010/main" val="3764704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892F7-BCDC-DBF6-9B82-7446FA8B12AE}"/>
            </a:ext>
          </a:extLst>
        </p:cNvPr>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35A86FF-9446-9BFA-2F59-0518B2C92E0B}"/>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4AD714FA-F8D8-C06C-E7CA-A5E0118D66D6}"/>
              </a:ext>
            </a:extLst>
          </p:cNvPr>
          <p:cNvGrpSpPr/>
          <p:nvPr/>
        </p:nvGrpSpPr>
        <p:grpSpPr>
          <a:xfrm>
            <a:off x="0" y="387613"/>
            <a:ext cx="12192000" cy="1222280"/>
            <a:chOff x="8467" y="413453"/>
            <a:chExt cx="9601201" cy="1303765"/>
          </a:xfrm>
        </p:grpSpPr>
        <p:sp>
          <p:nvSpPr>
            <p:cNvPr id="9" name="TextBox 8">
              <a:extLst>
                <a:ext uri="{FF2B5EF4-FFF2-40B4-BE49-F238E27FC236}">
                  <a16:creationId xmlns:a16="http://schemas.microsoft.com/office/drawing/2014/main" id="{4537F4B6-646D-1AF5-F3AF-05CB6E5A09D4}"/>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14" name="TextBox 13">
              <a:extLst>
                <a:ext uri="{FF2B5EF4-FFF2-40B4-BE49-F238E27FC236}">
                  <a16:creationId xmlns:a16="http://schemas.microsoft.com/office/drawing/2014/main" id="{938A7E0F-7141-B27F-F3ED-41ED94A563AF}"/>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5" name="Picture 14">
              <a:extLst>
                <a:ext uri="{FF2B5EF4-FFF2-40B4-BE49-F238E27FC236}">
                  <a16:creationId xmlns:a16="http://schemas.microsoft.com/office/drawing/2014/main" id="{AAA1B2C7-ED31-4ED2-4FC6-AE977D052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pic>
        <p:nvPicPr>
          <p:cNvPr id="3" name="Picture 2">
            <a:extLst>
              <a:ext uri="{FF2B5EF4-FFF2-40B4-BE49-F238E27FC236}">
                <a16:creationId xmlns:a16="http://schemas.microsoft.com/office/drawing/2014/main" id="{AD197811-602E-997B-937A-AA639585FF00}"/>
              </a:ext>
            </a:extLst>
          </p:cNvPr>
          <p:cNvPicPr>
            <a:picLocks noChangeAspect="1"/>
          </p:cNvPicPr>
          <p:nvPr/>
        </p:nvPicPr>
        <p:blipFill>
          <a:blip r:embed="rId6"/>
          <a:stretch>
            <a:fillRect/>
          </a:stretch>
        </p:blipFill>
        <p:spPr>
          <a:xfrm>
            <a:off x="3276600" y="1905000"/>
            <a:ext cx="8544579" cy="4665170"/>
          </a:xfrm>
          <a:prstGeom prst="rect">
            <a:avLst/>
          </a:prstGeom>
        </p:spPr>
      </p:pic>
      <p:pic>
        <p:nvPicPr>
          <p:cNvPr id="4" name="Picture 3">
            <a:extLst>
              <a:ext uri="{FF2B5EF4-FFF2-40B4-BE49-F238E27FC236}">
                <a16:creationId xmlns:a16="http://schemas.microsoft.com/office/drawing/2014/main" id="{04AF378C-6A33-14F6-F862-26130066DF39}"/>
              </a:ext>
            </a:extLst>
          </p:cNvPr>
          <p:cNvPicPr>
            <a:picLocks noChangeAspect="1"/>
          </p:cNvPicPr>
          <p:nvPr/>
        </p:nvPicPr>
        <p:blipFill>
          <a:blip r:embed="rId7"/>
          <a:stretch>
            <a:fillRect/>
          </a:stretch>
        </p:blipFill>
        <p:spPr>
          <a:xfrm>
            <a:off x="914400" y="4237585"/>
            <a:ext cx="1515427" cy="2121598"/>
          </a:xfrm>
          <a:prstGeom prst="rect">
            <a:avLst/>
          </a:prstGeom>
        </p:spPr>
      </p:pic>
      <p:sp>
        <p:nvSpPr>
          <p:cNvPr id="5" name="TextBox 4">
            <a:extLst>
              <a:ext uri="{FF2B5EF4-FFF2-40B4-BE49-F238E27FC236}">
                <a16:creationId xmlns:a16="http://schemas.microsoft.com/office/drawing/2014/main" id="{7896C316-A550-6A91-8685-CCBA947BBA0A}"/>
              </a:ext>
            </a:extLst>
          </p:cNvPr>
          <p:cNvSpPr txBox="1"/>
          <p:nvPr/>
        </p:nvSpPr>
        <p:spPr>
          <a:xfrm>
            <a:off x="262413" y="2444761"/>
            <a:ext cx="2819400" cy="957955"/>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Self-Supporting Operable Partition Systems</a:t>
            </a:r>
          </a:p>
        </p:txBody>
      </p:sp>
    </p:spTree>
    <p:extLst>
      <p:ext uri="{BB962C8B-B14F-4D97-AF65-F5344CB8AC3E}">
        <p14:creationId xmlns:p14="http://schemas.microsoft.com/office/powerpoint/2010/main" val="299728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5814A-B8ED-EC08-2A56-2FFA0268C317}"/>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DE47FF73-28E7-BBDC-B89A-196361CA4630}"/>
              </a:ext>
            </a:extLst>
          </p:cNvPr>
          <p:cNvSpPr txBox="1"/>
          <p:nvPr/>
        </p:nvSpPr>
        <p:spPr>
          <a:xfrm>
            <a:off x="187671" y="1826452"/>
            <a:ext cx="11623329" cy="3290773"/>
          </a:xfrm>
          <a:prstGeom prst="rect">
            <a:avLst/>
          </a:prstGeom>
          <a:noFill/>
        </p:spPr>
        <p:txBody>
          <a:bodyPr wrap="square" rtlCol="0">
            <a:spAutoFit/>
          </a:bodyPr>
          <a:lstStyle/>
          <a:p>
            <a:pPr marL="160734" indent="-160734" defTabSz="428625">
              <a:lnSpc>
                <a:spcPct val="200000"/>
              </a:lnSpc>
              <a:buClr>
                <a:srgbClr val="4472C4"/>
              </a:buClr>
              <a:buFont typeface="Arial" panose="020B0604020202020204" pitchFamily="34" charset="0"/>
              <a:buChar char="•"/>
            </a:pPr>
            <a:endParaRPr lang="en-US" sz="1500">
              <a:solidFill>
                <a:prstClr val="black"/>
              </a:solidFill>
              <a:latin typeface="Montserrat" pitchFamily="2" charset="0"/>
            </a:endParaRPr>
          </a:p>
          <a:p>
            <a:pPr indent="-160734" defTabSz="428625">
              <a:lnSpc>
                <a:spcPct val="200000"/>
              </a:lnSpc>
              <a:buClr>
                <a:schemeClr val="tx1">
                  <a:lumMod val="75000"/>
                  <a:lumOff val="25000"/>
                </a:schemeClr>
              </a:buClr>
              <a:buFont typeface="Arial" panose="020B0604020202020204" pitchFamily="34" charset="0"/>
              <a:buChar char="•"/>
            </a:pPr>
            <a:r>
              <a:rPr lang="en-US" sz="1400" b="1">
                <a:solidFill>
                  <a:prstClr val="black">
                    <a:lumMod val="65000"/>
                    <a:lumOff val="35000"/>
                  </a:prstClr>
                </a:solidFill>
                <a:latin typeface="Montserrat Light" pitchFamily="2" charset="0"/>
              </a:rPr>
              <a:t>125-year-old global leader in the manufacturing and distribution of operable partitions.  </a:t>
            </a:r>
          </a:p>
          <a:p>
            <a:pPr indent="-160734" defTabSz="428625">
              <a:lnSpc>
                <a:spcPct val="200000"/>
              </a:lnSpc>
              <a:buClr>
                <a:schemeClr val="tx1">
                  <a:lumMod val="75000"/>
                  <a:lumOff val="25000"/>
                </a:schemeClr>
              </a:buClr>
              <a:buFont typeface="Arial" panose="020B0604020202020204" pitchFamily="34" charset="0"/>
              <a:buChar char="•"/>
            </a:pPr>
            <a:r>
              <a:rPr lang="en-US" sz="1400" b="1">
                <a:solidFill>
                  <a:prstClr val="black">
                    <a:lumMod val="65000"/>
                    <a:lumOff val="35000"/>
                  </a:prstClr>
                </a:solidFill>
                <a:latin typeface="Montserrat Light" pitchFamily="2" charset="0"/>
              </a:rPr>
              <a:t>In 2023, the demise of the once iconic brand, closed its doors leaving in it’s wake countless people without work in many 	factories across the globe as well as it’s mark on the architectural, engineering, specification and design communities.  </a:t>
            </a:r>
          </a:p>
          <a:p>
            <a:pPr indent="-160734" defTabSz="428625">
              <a:lnSpc>
                <a:spcPct val="200000"/>
              </a:lnSpc>
              <a:buClr>
                <a:schemeClr val="tx1">
                  <a:lumMod val="75000"/>
                  <a:lumOff val="25000"/>
                </a:schemeClr>
              </a:buClr>
              <a:buFont typeface="Arial" panose="020B0604020202020204" pitchFamily="34" charset="0"/>
              <a:buChar char="•"/>
            </a:pPr>
            <a:r>
              <a:rPr lang="en-US" sz="1400" b="1">
                <a:solidFill>
                  <a:prstClr val="black">
                    <a:lumMod val="65000"/>
                    <a:lumOff val="35000"/>
                  </a:prstClr>
                </a:solidFill>
                <a:latin typeface="Montserrat Light" pitchFamily="2" charset="0"/>
              </a:rPr>
              <a:t>Domestically, the IP was purchased by Kwik-Wall</a:t>
            </a:r>
          </a:p>
          <a:p>
            <a:pPr indent="-160734" defTabSz="428625">
              <a:lnSpc>
                <a:spcPct val="200000"/>
              </a:lnSpc>
              <a:buClr>
                <a:schemeClr val="tx1">
                  <a:lumMod val="75000"/>
                  <a:lumOff val="25000"/>
                </a:schemeClr>
              </a:buClr>
              <a:buFont typeface="Arial" panose="020B0604020202020204" pitchFamily="34" charset="0"/>
              <a:buChar char="•"/>
            </a:pPr>
            <a:r>
              <a:rPr lang="en-US" sz="1400" b="1">
                <a:solidFill>
                  <a:prstClr val="black">
                    <a:lumMod val="65000"/>
                    <a:lumOff val="35000"/>
                  </a:prstClr>
                </a:solidFill>
                <a:latin typeface="Montserrat Light" pitchFamily="2" charset="0"/>
              </a:rPr>
              <a:t>Internationally it was purchased by Hufcor licensees in the UAE.</a:t>
            </a:r>
          </a:p>
          <a:p>
            <a:pPr indent="-160734" defTabSz="428625">
              <a:lnSpc>
                <a:spcPct val="200000"/>
              </a:lnSpc>
              <a:buClr>
                <a:schemeClr val="tx1">
                  <a:lumMod val="75000"/>
                  <a:lumOff val="25000"/>
                </a:schemeClr>
              </a:buClr>
              <a:buFont typeface="Arial" panose="020B0604020202020204" pitchFamily="34" charset="0"/>
              <a:buChar char="•"/>
            </a:pPr>
            <a:r>
              <a:rPr lang="en-US" sz="1400" b="1">
                <a:solidFill>
                  <a:prstClr val="black">
                    <a:lumMod val="65000"/>
                    <a:lumOff val="35000"/>
                  </a:prstClr>
                </a:solidFill>
                <a:latin typeface="Montserrat Light" pitchFamily="2" charset="0"/>
              </a:rPr>
              <a:t>Products, trademarks, industry leading configurator, engineering and know-how are now under the KW umbrella</a:t>
            </a:r>
          </a:p>
          <a:p>
            <a:pPr defTabSz="428625">
              <a:buClr>
                <a:srgbClr val="4472C4"/>
              </a:buClr>
            </a:pPr>
            <a:endParaRPr lang="en-US" sz="984">
              <a:solidFill>
                <a:prstClr val="black"/>
              </a:solidFill>
              <a:latin typeface="Montserrat" pitchFamily="2" charset="0"/>
            </a:endParaRPr>
          </a:p>
        </p:txBody>
      </p:sp>
      <p:sp>
        <p:nvSpPr>
          <p:cNvPr id="7" name="TextBox 6">
            <a:extLst>
              <a:ext uri="{FF2B5EF4-FFF2-40B4-BE49-F238E27FC236}">
                <a16:creationId xmlns:a16="http://schemas.microsoft.com/office/drawing/2014/main" id="{9F1EB11B-5913-BE9D-6A33-B8868D5EACC9}"/>
              </a:ext>
            </a:extLst>
          </p:cNvPr>
          <p:cNvSpPr txBox="1"/>
          <p:nvPr/>
        </p:nvSpPr>
        <p:spPr>
          <a:xfrm>
            <a:off x="4019002" y="1753894"/>
            <a:ext cx="4153994" cy="380873"/>
          </a:xfrm>
          <a:prstGeom prst="rect">
            <a:avLst/>
          </a:prstGeom>
          <a:noFill/>
        </p:spPr>
        <p:txBody>
          <a:bodyPr wrap="square" rtlCol="0">
            <a:spAutoFit/>
          </a:bodyPr>
          <a:lstStyle/>
          <a:p>
            <a:pPr algn="ctr" defTabSz="428625"/>
            <a:r>
              <a:rPr lang="en-US" sz="1875" b="1">
                <a:solidFill>
                  <a:prstClr val="black">
                    <a:lumMod val="65000"/>
                    <a:lumOff val="35000"/>
                  </a:prstClr>
                </a:solidFill>
                <a:latin typeface="Montserrat" pitchFamily="2" charset="0"/>
              </a:rPr>
              <a:t>Hufcor Acquisition</a:t>
            </a:r>
          </a:p>
        </p:txBody>
      </p:sp>
      <p:pic>
        <p:nvPicPr>
          <p:cNvPr id="2" name="Picture 1">
            <a:extLst>
              <a:ext uri="{FF2B5EF4-FFF2-40B4-BE49-F238E27FC236}">
                <a16:creationId xmlns:a16="http://schemas.microsoft.com/office/drawing/2014/main" id="{BC805F50-657B-DB36-B8DD-393C3F44E07B}"/>
              </a:ext>
            </a:extLst>
          </p:cNvPr>
          <p:cNvPicPr>
            <a:picLocks noChangeAspect="1"/>
          </p:cNvPicPr>
          <p:nvPr/>
        </p:nvPicPr>
        <p:blipFill>
          <a:blip r:embed="rId3"/>
          <a:stretch>
            <a:fillRect/>
          </a:stretch>
        </p:blipFill>
        <p:spPr>
          <a:xfrm>
            <a:off x="535745" y="5465277"/>
            <a:ext cx="3265312" cy="583441"/>
          </a:xfrm>
          <a:prstGeom prst="rect">
            <a:avLst/>
          </a:prstGeom>
        </p:spPr>
      </p:pic>
      <p:pic>
        <p:nvPicPr>
          <p:cNvPr id="4" name="Picture 3">
            <a:extLst>
              <a:ext uri="{FF2B5EF4-FFF2-40B4-BE49-F238E27FC236}">
                <a16:creationId xmlns:a16="http://schemas.microsoft.com/office/drawing/2014/main" id="{F9822172-4A8C-32FE-DD64-C0A0D4A3E937}"/>
              </a:ext>
            </a:extLst>
          </p:cNvPr>
          <p:cNvPicPr>
            <a:picLocks noChangeAspect="1"/>
          </p:cNvPicPr>
          <p:nvPr/>
        </p:nvPicPr>
        <p:blipFill>
          <a:blip r:embed="rId4"/>
          <a:stretch>
            <a:fillRect/>
          </a:stretch>
        </p:blipFill>
        <p:spPr>
          <a:xfrm>
            <a:off x="8534400" y="4925639"/>
            <a:ext cx="2476500" cy="1544748"/>
          </a:xfrm>
          <a:prstGeom prst="rect">
            <a:avLst/>
          </a:prstGeom>
        </p:spPr>
      </p:pic>
      <p:pic>
        <p:nvPicPr>
          <p:cNvPr id="13" name="Picture 12">
            <a:hlinkClick r:id="rId5"/>
            <a:extLst>
              <a:ext uri="{FF2B5EF4-FFF2-40B4-BE49-F238E27FC236}">
                <a16:creationId xmlns:a16="http://schemas.microsoft.com/office/drawing/2014/main" id="{A4CF4769-6EB4-AED1-EEDC-FE9A1CECD0B6}"/>
              </a:ext>
            </a:extLst>
          </p:cNvPr>
          <p:cNvPicPr>
            <a:picLocks noChangeAspect="1"/>
          </p:cNvPicPr>
          <p:nvPr/>
        </p:nvPicPr>
        <p:blipFill>
          <a:blip r:embed="rId6"/>
          <a:stretch>
            <a:fillRect/>
          </a:stretch>
        </p:blipFill>
        <p:spPr>
          <a:xfrm>
            <a:off x="749906" y="110823"/>
            <a:ext cx="1424413" cy="800378"/>
          </a:xfrm>
          <a:prstGeom prst="rect">
            <a:avLst/>
          </a:prstGeom>
        </p:spPr>
      </p:pic>
      <p:grpSp>
        <p:nvGrpSpPr>
          <p:cNvPr id="14" name="Group 13">
            <a:extLst>
              <a:ext uri="{FF2B5EF4-FFF2-40B4-BE49-F238E27FC236}">
                <a16:creationId xmlns:a16="http://schemas.microsoft.com/office/drawing/2014/main" id="{185476A8-DDD6-D2B8-ED69-937E9F968A5C}"/>
              </a:ext>
            </a:extLst>
          </p:cNvPr>
          <p:cNvGrpSpPr/>
          <p:nvPr/>
        </p:nvGrpSpPr>
        <p:grpSpPr>
          <a:xfrm>
            <a:off x="0" y="387613"/>
            <a:ext cx="12192000" cy="1222280"/>
            <a:chOff x="8467" y="413453"/>
            <a:chExt cx="9601201" cy="1303765"/>
          </a:xfrm>
        </p:grpSpPr>
        <p:sp>
          <p:nvSpPr>
            <p:cNvPr id="15" name="TextBox 14">
              <a:extLst>
                <a:ext uri="{FF2B5EF4-FFF2-40B4-BE49-F238E27FC236}">
                  <a16:creationId xmlns:a16="http://schemas.microsoft.com/office/drawing/2014/main" id="{5C040611-32E0-5EF0-B992-F53B65CE8CB6}"/>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17" name="TextBox 16">
              <a:extLst>
                <a:ext uri="{FF2B5EF4-FFF2-40B4-BE49-F238E27FC236}">
                  <a16:creationId xmlns:a16="http://schemas.microsoft.com/office/drawing/2014/main" id="{82FC19F7-E01D-BE3D-EA18-2356F48CAA92}"/>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18" name="Picture 17">
              <a:extLst>
                <a:ext uri="{FF2B5EF4-FFF2-40B4-BE49-F238E27FC236}">
                  <a16:creationId xmlns:a16="http://schemas.microsoft.com/office/drawing/2014/main" id="{E4529BA2-4828-C527-D5BE-F6A9E52B73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sp>
        <p:nvSpPr>
          <p:cNvPr id="19" name="Arrow: Right 18">
            <a:extLst>
              <a:ext uri="{FF2B5EF4-FFF2-40B4-BE49-F238E27FC236}">
                <a16:creationId xmlns:a16="http://schemas.microsoft.com/office/drawing/2014/main" id="{59FC6783-5417-0F88-DFB8-E6E08D0D38A6}"/>
              </a:ext>
            </a:extLst>
          </p:cNvPr>
          <p:cNvSpPr/>
          <p:nvPr/>
        </p:nvSpPr>
        <p:spPr>
          <a:xfrm>
            <a:off x="5029200" y="5562409"/>
            <a:ext cx="2590800" cy="385278"/>
          </a:xfrm>
          <a:prstGeom prst="rightArrow">
            <a:avLst>
              <a:gd name="adj1" fmla="val 50000"/>
              <a:gd name="adj2" fmla="val 117810"/>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9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3E7E0-B05B-D4B8-3063-E78B4C88C522}"/>
            </a:ext>
          </a:extLst>
        </p:cNvPr>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8A9EF4AF-23CF-177D-5F3B-083806189990}"/>
              </a:ext>
            </a:extLst>
          </p:cNvPr>
          <p:cNvPicPr>
            <a:picLocks noChangeAspect="1"/>
          </p:cNvPicPr>
          <p:nvPr/>
        </p:nvPicPr>
        <p:blipFill>
          <a:blip r:embed="rId4"/>
          <a:stretch>
            <a:fillRect/>
          </a:stretch>
        </p:blipFill>
        <p:spPr>
          <a:xfrm>
            <a:off x="749906" y="110823"/>
            <a:ext cx="1424413" cy="800378"/>
          </a:xfrm>
          <a:prstGeom prst="rect">
            <a:avLst/>
          </a:prstGeom>
        </p:spPr>
      </p:pic>
      <p:grpSp>
        <p:nvGrpSpPr>
          <p:cNvPr id="8" name="Group 7">
            <a:extLst>
              <a:ext uri="{FF2B5EF4-FFF2-40B4-BE49-F238E27FC236}">
                <a16:creationId xmlns:a16="http://schemas.microsoft.com/office/drawing/2014/main" id="{83358891-5AAE-E806-63D6-CFAEDD2CF36C}"/>
              </a:ext>
            </a:extLst>
          </p:cNvPr>
          <p:cNvGrpSpPr/>
          <p:nvPr/>
        </p:nvGrpSpPr>
        <p:grpSpPr>
          <a:xfrm>
            <a:off x="0" y="387613"/>
            <a:ext cx="12192000" cy="1222280"/>
            <a:chOff x="8467" y="413453"/>
            <a:chExt cx="9601201" cy="1303765"/>
          </a:xfrm>
        </p:grpSpPr>
        <p:sp>
          <p:nvSpPr>
            <p:cNvPr id="6" name="TextBox 5">
              <a:extLst>
                <a:ext uri="{FF2B5EF4-FFF2-40B4-BE49-F238E27FC236}">
                  <a16:creationId xmlns:a16="http://schemas.microsoft.com/office/drawing/2014/main" id="{B128E2FB-757E-1C23-2A30-CE23EB496281}"/>
                </a:ext>
              </a:extLst>
            </p:cNvPr>
            <p:cNvSpPr txBox="1"/>
            <p:nvPr/>
          </p:nvSpPr>
          <p:spPr>
            <a:xfrm>
              <a:off x="5301204" y="413453"/>
              <a:ext cx="4297330" cy="883250"/>
            </a:xfrm>
            <a:prstGeom prst="rect">
              <a:avLst/>
            </a:prstGeom>
            <a:noFill/>
          </p:spPr>
          <p:txBody>
            <a:bodyPr wrap="square" rtlCol="0">
              <a:spAutoFit/>
            </a:bodyPr>
            <a:lstStyle/>
            <a:p>
              <a:pPr algn="ctr" defTabSz="428625"/>
              <a:r>
                <a:rPr lang="en-US" sz="1781" b="1">
                  <a:solidFill>
                    <a:prstClr val="black">
                      <a:lumMod val="65000"/>
                      <a:lumOff val="35000"/>
                    </a:prstClr>
                  </a:solidFill>
                  <a:latin typeface="Montserrat Light" pitchFamily="2" charset="0"/>
                </a:rPr>
                <a:t>Transforming Space Into </a:t>
              </a:r>
            </a:p>
            <a:p>
              <a:pPr algn="ctr" defTabSz="428625"/>
              <a:r>
                <a:rPr lang="en-US" sz="3000" b="1">
                  <a:solidFill>
                    <a:prstClr val="black">
                      <a:lumMod val="65000"/>
                      <a:lumOff val="35000"/>
                    </a:prstClr>
                  </a:solidFill>
                  <a:latin typeface="Montserrat" pitchFamily="2" charset="0"/>
                </a:rPr>
                <a:t>POSSIBILITIES</a:t>
              </a:r>
            </a:p>
          </p:txBody>
        </p:sp>
        <p:sp>
          <p:nvSpPr>
            <p:cNvPr id="23" name="TextBox 22">
              <a:extLst>
                <a:ext uri="{FF2B5EF4-FFF2-40B4-BE49-F238E27FC236}">
                  <a16:creationId xmlns:a16="http://schemas.microsoft.com/office/drawing/2014/main" id="{6DFA13E3-B7D0-0388-F0E8-4B921C27A3AE}"/>
                </a:ext>
              </a:extLst>
            </p:cNvPr>
            <p:cNvSpPr txBox="1"/>
            <p:nvPr/>
          </p:nvSpPr>
          <p:spPr>
            <a:xfrm>
              <a:off x="156258" y="994432"/>
              <a:ext cx="2007246" cy="237056"/>
            </a:xfrm>
            <a:prstGeom prst="rect">
              <a:avLst/>
            </a:prstGeom>
            <a:noFill/>
          </p:spPr>
          <p:txBody>
            <a:bodyPr wrap="square" rtlCol="0">
              <a:spAutoFit/>
            </a:bodyPr>
            <a:lstStyle/>
            <a:p>
              <a:pPr algn="ctr" defTabSz="428625"/>
              <a:r>
                <a:rPr lang="en-US" sz="844" b="1">
                  <a:solidFill>
                    <a:prstClr val="black">
                      <a:lumMod val="65000"/>
                      <a:lumOff val="35000"/>
                    </a:prstClr>
                  </a:solidFill>
                  <a:latin typeface="Montserrat" pitchFamily="2" charset="0"/>
                </a:rPr>
                <a:t>MOVABLE WALL SYSTEMS</a:t>
              </a:r>
            </a:p>
          </p:txBody>
        </p:sp>
        <p:pic>
          <p:nvPicPr>
            <p:cNvPr id="9" name="Picture 8">
              <a:extLst>
                <a:ext uri="{FF2B5EF4-FFF2-40B4-BE49-F238E27FC236}">
                  <a16:creationId xmlns:a16="http://schemas.microsoft.com/office/drawing/2014/main" id="{5E36F3BB-5FB3-47A7-2CD9-9549CA5268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 y="1367408"/>
              <a:ext cx="9601201" cy="349810"/>
            </a:xfrm>
            <a:prstGeom prst="rect">
              <a:avLst/>
            </a:prstGeom>
            <a:ln>
              <a:noFill/>
            </a:ln>
          </p:spPr>
        </p:pic>
      </p:grpSp>
      <p:pic>
        <p:nvPicPr>
          <p:cNvPr id="3" name="Picture 2">
            <a:extLst>
              <a:ext uri="{FF2B5EF4-FFF2-40B4-BE49-F238E27FC236}">
                <a16:creationId xmlns:a16="http://schemas.microsoft.com/office/drawing/2014/main" id="{D04E0FB4-1BB0-7CA8-4896-6086EEA08405}"/>
              </a:ext>
            </a:extLst>
          </p:cNvPr>
          <p:cNvPicPr>
            <a:picLocks noChangeAspect="1"/>
          </p:cNvPicPr>
          <p:nvPr/>
        </p:nvPicPr>
        <p:blipFill>
          <a:blip r:embed="rId6"/>
          <a:srcRect t="16466" b="10473"/>
          <a:stretch>
            <a:fillRect/>
          </a:stretch>
        </p:blipFill>
        <p:spPr>
          <a:xfrm>
            <a:off x="751329" y="2348800"/>
            <a:ext cx="3931706" cy="2746135"/>
          </a:xfrm>
          <a:prstGeom prst="rect">
            <a:avLst/>
          </a:prstGeom>
        </p:spPr>
      </p:pic>
      <p:pic>
        <p:nvPicPr>
          <p:cNvPr id="2" name="Picture 1">
            <a:extLst>
              <a:ext uri="{FF2B5EF4-FFF2-40B4-BE49-F238E27FC236}">
                <a16:creationId xmlns:a16="http://schemas.microsoft.com/office/drawing/2014/main" id="{8CB65972-1305-35C8-DCEB-4E3379D0C562}"/>
              </a:ext>
            </a:extLst>
          </p:cNvPr>
          <p:cNvPicPr>
            <a:picLocks noChangeAspect="1"/>
          </p:cNvPicPr>
          <p:nvPr/>
        </p:nvPicPr>
        <p:blipFill>
          <a:blip r:embed="rId7"/>
          <a:stretch>
            <a:fillRect/>
          </a:stretch>
        </p:blipFill>
        <p:spPr>
          <a:xfrm>
            <a:off x="1123094" y="1606735"/>
            <a:ext cx="3342294" cy="642749"/>
          </a:xfrm>
          <a:prstGeom prst="rect">
            <a:avLst/>
          </a:prstGeom>
        </p:spPr>
      </p:pic>
      <p:sp>
        <p:nvSpPr>
          <p:cNvPr id="12" name="TextBox 11">
            <a:extLst>
              <a:ext uri="{FF2B5EF4-FFF2-40B4-BE49-F238E27FC236}">
                <a16:creationId xmlns:a16="http://schemas.microsoft.com/office/drawing/2014/main" id="{B58A4DEC-7650-9D63-218B-EBFC8130150D}"/>
              </a:ext>
            </a:extLst>
          </p:cNvPr>
          <p:cNvSpPr txBox="1"/>
          <p:nvPr/>
        </p:nvSpPr>
        <p:spPr>
          <a:xfrm>
            <a:off x="1611864" y="6106949"/>
            <a:ext cx="1102469" cy="412292"/>
          </a:xfrm>
          <a:prstGeom prst="rect">
            <a:avLst/>
          </a:prstGeom>
          <a:noFill/>
        </p:spPr>
        <p:txBody>
          <a:bodyPr wrap="square" lIns="91440" tIns="45720" rIns="91440" bIns="45720" rtlCol="0" anchor="t">
            <a:spAutoFit/>
          </a:bodyPr>
          <a:lstStyle/>
          <a:p>
            <a:pPr defTabSz="428625">
              <a:lnSpc>
                <a:spcPts val="2813"/>
              </a:lnSpc>
              <a:buClr>
                <a:srgbClr val="4472C4"/>
              </a:buClr>
            </a:pPr>
            <a:r>
              <a:rPr lang="en-US" sz="1600" b="1" err="1">
                <a:solidFill>
                  <a:srgbClr val="4A4A4A"/>
                </a:solidFill>
                <a:latin typeface="Montserrat"/>
              </a:rPr>
              <a:t>Unispan</a:t>
            </a:r>
            <a:endParaRPr lang="en-US" sz="1600" b="1" err="1">
              <a:solidFill>
                <a:srgbClr val="4A4A4A"/>
              </a:solidFill>
              <a:latin typeface="Montserrat" pitchFamily="2" charset="0"/>
            </a:endParaRPr>
          </a:p>
        </p:txBody>
      </p:sp>
      <p:sp>
        <p:nvSpPr>
          <p:cNvPr id="13" name="TextBox 12">
            <a:extLst>
              <a:ext uri="{FF2B5EF4-FFF2-40B4-BE49-F238E27FC236}">
                <a16:creationId xmlns:a16="http://schemas.microsoft.com/office/drawing/2014/main" id="{93A0FC4C-BDCB-6280-388C-62CE436C6CBA}"/>
              </a:ext>
            </a:extLst>
          </p:cNvPr>
          <p:cNvSpPr txBox="1"/>
          <p:nvPr/>
        </p:nvSpPr>
        <p:spPr>
          <a:xfrm>
            <a:off x="194626" y="4445226"/>
            <a:ext cx="3401359" cy="1150956"/>
          </a:xfrm>
          <a:prstGeom prst="rect">
            <a:avLst/>
          </a:prstGeom>
          <a:noFill/>
        </p:spPr>
        <p:txBody>
          <a:bodyPr wrap="square" lIns="91440" tIns="45720" rIns="91440" bIns="45720" rtlCol="0" anchor="t">
            <a:spAutoFit/>
          </a:bodyPr>
          <a:lstStyle/>
          <a:p>
            <a:pPr defTabSz="428625">
              <a:buClr>
                <a:srgbClr val="4472C4"/>
              </a:buClr>
            </a:pPr>
            <a:r>
              <a:rPr lang="en-US" sz="1600" b="1" i="0" err="1">
                <a:solidFill>
                  <a:srgbClr val="4A4A4A"/>
                </a:solidFill>
                <a:effectLst/>
                <a:latin typeface="Montserrat"/>
              </a:rPr>
              <a:t>FlexTact</a:t>
            </a:r>
            <a:r>
              <a:rPr lang="en-US" sz="1600" b="1" i="0">
                <a:solidFill>
                  <a:srgbClr val="4A4A4A"/>
                </a:solidFill>
                <a:effectLst/>
                <a:latin typeface="Montserrat"/>
              </a:rPr>
              <a:t>®</a:t>
            </a:r>
            <a:r>
              <a:rPr lang="en-US" sz="1600" b="1">
                <a:solidFill>
                  <a:srgbClr val="4A4A4A"/>
                </a:solidFill>
                <a:latin typeface="Montserrat"/>
              </a:rPr>
              <a:t> Tactical </a:t>
            </a:r>
            <a:endParaRPr lang="en-US" sz="984">
              <a:solidFill>
                <a:srgbClr val="000000"/>
              </a:solidFill>
              <a:latin typeface="Montserrat" pitchFamily="2" charset="0"/>
            </a:endParaRPr>
          </a:p>
          <a:p>
            <a:pPr defTabSz="428625"/>
            <a:r>
              <a:rPr lang="en-US" sz="1600" b="1">
                <a:solidFill>
                  <a:srgbClr val="4A4A4A"/>
                </a:solidFill>
                <a:latin typeface="Montserrat"/>
              </a:rPr>
              <a:t>training walls</a:t>
            </a:r>
            <a:endParaRPr lang="en-US" sz="950" i="0">
              <a:solidFill>
                <a:srgbClr val="000000"/>
              </a:solidFill>
              <a:effectLst/>
              <a:latin typeface="Montserrat" pitchFamily="2" charset="0"/>
            </a:endParaRPr>
          </a:p>
          <a:p>
            <a:pPr defTabSz="428625"/>
            <a:endParaRPr lang="en-US" sz="1600" b="1">
              <a:solidFill>
                <a:srgbClr val="4A4A4A"/>
              </a:solidFill>
              <a:latin typeface="Montserrat"/>
            </a:endParaRPr>
          </a:p>
          <a:p>
            <a:pPr defTabSz="428625">
              <a:lnSpc>
                <a:spcPts val="2813"/>
              </a:lnSpc>
            </a:pPr>
            <a:r>
              <a:rPr lang="en-US" sz="1600" b="1">
                <a:solidFill>
                  <a:srgbClr val="4A4A4A"/>
                </a:solidFill>
                <a:latin typeface="Montserrat"/>
              </a:rPr>
              <a:t> Pre-Design Assistance</a:t>
            </a:r>
            <a:endParaRPr lang="en-US" sz="1600" b="1">
              <a:solidFill>
                <a:srgbClr val="4A4A4A"/>
              </a:solidFill>
              <a:latin typeface="Montserrat" pitchFamily="2" charset="0"/>
            </a:endParaRPr>
          </a:p>
        </p:txBody>
      </p:sp>
      <p:sp>
        <p:nvSpPr>
          <p:cNvPr id="14" name="TextBox 13">
            <a:extLst>
              <a:ext uri="{FF2B5EF4-FFF2-40B4-BE49-F238E27FC236}">
                <a16:creationId xmlns:a16="http://schemas.microsoft.com/office/drawing/2014/main" id="{49AE9C58-DFE4-EFBB-CE01-BDBC0E9974F6}"/>
              </a:ext>
            </a:extLst>
          </p:cNvPr>
          <p:cNvSpPr txBox="1"/>
          <p:nvPr/>
        </p:nvSpPr>
        <p:spPr>
          <a:xfrm>
            <a:off x="190859" y="3797741"/>
            <a:ext cx="2094536" cy="412357"/>
          </a:xfrm>
          <a:prstGeom prst="rect">
            <a:avLst/>
          </a:prstGeom>
          <a:noFill/>
        </p:spPr>
        <p:txBody>
          <a:bodyPr wrap="square" rtlCol="0">
            <a:spAutoFit/>
          </a:bodyPr>
          <a:lstStyle/>
          <a:p>
            <a:pPr defTabSz="428625">
              <a:lnSpc>
                <a:spcPts val="2813"/>
              </a:lnSpc>
              <a:buClr>
                <a:srgbClr val="4472C4"/>
              </a:buClr>
            </a:pPr>
            <a:r>
              <a:rPr lang="en-US" sz="1600" b="1" i="0">
                <a:solidFill>
                  <a:srgbClr val="4A4A4A"/>
                </a:solidFill>
                <a:effectLst/>
                <a:latin typeface="Montserrat" pitchFamily="2" charset="0"/>
              </a:rPr>
              <a:t>600 Series Panels</a:t>
            </a:r>
            <a:endParaRPr lang="en-US" sz="984">
              <a:solidFill>
                <a:prstClr val="black"/>
              </a:solidFill>
              <a:latin typeface="Montserrat" pitchFamily="2" charset="0"/>
            </a:endParaRPr>
          </a:p>
        </p:txBody>
      </p:sp>
      <p:sp>
        <p:nvSpPr>
          <p:cNvPr id="15" name="TextBox 14">
            <a:extLst>
              <a:ext uri="{FF2B5EF4-FFF2-40B4-BE49-F238E27FC236}">
                <a16:creationId xmlns:a16="http://schemas.microsoft.com/office/drawing/2014/main" id="{571006E7-DDA6-0781-9B08-12528AF19939}"/>
              </a:ext>
            </a:extLst>
          </p:cNvPr>
          <p:cNvSpPr txBox="1"/>
          <p:nvPr/>
        </p:nvSpPr>
        <p:spPr>
          <a:xfrm>
            <a:off x="2813560" y="3510646"/>
            <a:ext cx="1561007" cy="412357"/>
          </a:xfrm>
          <a:prstGeom prst="rect">
            <a:avLst/>
          </a:prstGeom>
          <a:noFill/>
        </p:spPr>
        <p:txBody>
          <a:bodyPr wrap="square" rtlCol="0">
            <a:spAutoFit/>
          </a:bodyPr>
          <a:lstStyle/>
          <a:p>
            <a:pPr defTabSz="428625">
              <a:lnSpc>
                <a:spcPts val="2813"/>
              </a:lnSpc>
              <a:buClr>
                <a:srgbClr val="4472C4"/>
              </a:buClr>
            </a:pPr>
            <a:r>
              <a:rPr lang="en-US" sz="1600" b="1">
                <a:solidFill>
                  <a:srgbClr val="4A4A4A"/>
                </a:solidFill>
                <a:latin typeface="Montserrat" pitchFamily="2" charset="0"/>
              </a:rPr>
              <a:t>Engineering</a:t>
            </a:r>
            <a:endParaRPr lang="en-US" sz="984">
              <a:solidFill>
                <a:prstClr val="black"/>
              </a:solidFill>
              <a:latin typeface="Montserrat" pitchFamily="2" charset="0"/>
            </a:endParaRPr>
          </a:p>
        </p:txBody>
      </p:sp>
      <p:sp>
        <p:nvSpPr>
          <p:cNvPr id="17" name="TextBox 16">
            <a:extLst>
              <a:ext uri="{FF2B5EF4-FFF2-40B4-BE49-F238E27FC236}">
                <a16:creationId xmlns:a16="http://schemas.microsoft.com/office/drawing/2014/main" id="{272B5112-D412-C83C-0575-E39A8C5D3F32}"/>
              </a:ext>
            </a:extLst>
          </p:cNvPr>
          <p:cNvSpPr txBox="1"/>
          <p:nvPr/>
        </p:nvSpPr>
        <p:spPr>
          <a:xfrm>
            <a:off x="248259" y="5666449"/>
            <a:ext cx="2417182" cy="412357"/>
          </a:xfrm>
          <a:prstGeom prst="rect">
            <a:avLst/>
          </a:prstGeom>
          <a:noFill/>
        </p:spPr>
        <p:txBody>
          <a:bodyPr wrap="square" lIns="91440" tIns="45720" rIns="91440" bIns="45720" rtlCol="0" anchor="t">
            <a:spAutoFit/>
          </a:bodyPr>
          <a:lstStyle/>
          <a:p>
            <a:pPr defTabSz="428625">
              <a:lnSpc>
                <a:spcPts val="2813"/>
              </a:lnSpc>
              <a:buClr>
                <a:srgbClr val="4472C4"/>
              </a:buClr>
            </a:pPr>
            <a:r>
              <a:rPr lang="en-US" sz="1600" b="1">
                <a:solidFill>
                  <a:srgbClr val="4A4A4A"/>
                </a:solidFill>
                <a:latin typeface="Montserrat"/>
              </a:rPr>
              <a:t>Specifications </a:t>
            </a:r>
            <a:endParaRPr lang="en-US" sz="984">
              <a:solidFill>
                <a:prstClr val="black"/>
              </a:solidFill>
              <a:latin typeface="Montserrat" pitchFamily="2" charset="0"/>
            </a:endParaRPr>
          </a:p>
        </p:txBody>
      </p:sp>
      <p:sp>
        <p:nvSpPr>
          <p:cNvPr id="19" name="TextBox 18">
            <a:extLst>
              <a:ext uri="{FF2B5EF4-FFF2-40B4-BE49-F238E27FC236}">
                <a16:creationId xmlns:a16="http://schemas.microsoft.com/office/drawing/2014/main" id="{D42E541B-1218-8E21-2775-9E57BF99CA4C}"/>
              </a:ext>
            </a:extLst>
          </p:cNvPr>
          <p:cNvSpPr txBox="1"/>
          <p:nvPr/>
        </p:nvSpPr>
        <p:spPr>
          <a:xfrm>
            <a:off x="2957347" y="5901796"/>
            <a:ext cx="2626619" cy="412292"/>
          </a:xfrm>
          <a:prstGeom prst="rect">
            <a:avLst/>
          </a:prstGeom>
          <a:noFill/>
        </p:spPr>
        <p:txBody>
          <a:bodyPr wrap="square" lIns="91440" tIns="45720" rIns="91440" bIns="45720" rtlCol="0" anchor="t">
            <a:spAutoFit/>
          </a:bodyPr>
          <a:lstStyle/>
          <a:p>
            <a:pPr defTabSz="428625">
              <a:lnSpc>
                <a:spcPts val="2813"/>
              </a:lnSpc>
              <a:buClr>
                <a:srgbClr val="4472C4"/>
              </a:buClr>
            </a:pPr>
            <a:r>
              <a:rPr lang="en-US" sz="1600" b="1">
                <a:solidFill>
                  <a:srgbClr val="4A4A4A"/>
                </a:solidFill>
                <a:latin typeface="Montserrat"/>
              </a:rPr>
              <a:t>Large Global Projects</a:t>
            </a:r>
            <a:endParaRPr lang="en-US" sz="984">
              <a:solidFill>
                <a:prstClr val="black"/>
              </a:solidFill>
              <a:latin typeface="Montserrat" pitchFamily="2" charset="0"/>
            </a:endParaRPr>
          </a:p>
        </p:txBody>
      </p:sp>
      <p:sp>
        <p:nvSpPr>
          <p:cNvPr id="20" name="TextBox 19">
            <a:extLst>
              <a:ext uri="{FF2B5EF4-FFF2-40B4-BE49-F238E27FC236}">
                <a16:creationId xmlns:a16="http://schemas.microsoft.com/office/drawing/2014/main" id="{CAE0B588-1B75-109A-5EEB-63EE9040067F}"/>
              </a:ext>
            </a:extLst>
          </p:cNvPr>
          <p:cNvSpPr txBox="1"/>
          <p:nvPr/>
        </p:nvSpPr>
        <p:spPr>
          <a:xfrm>
            <a:off x="2957757" y="4650547"/>
            <a:ext cx="1102469" cy="412292"/>
          </a:xfrm>
          <a:prstGeom prst="rect">
            <a:avLst/>
          </a:prstGeom>
          <a:noFill/>
        </p:spPr>
        <p:txBody>
          <a:bodyPr wrap="square" lIns="91440" tIns="45720" rIns="91440" bIns="45720" rtlCol="0" anchor="t">
            <a:spAutoFit/>
          </a:bodyPr>
          <a:lstStyle/>
          <a:p>
            <a:pPr defTabSz="428625">
              <a:lnSpc>
                <a:spcPts val="2813"/>
              </a:lnSpc>
              <a:buClr>
                <a:srgbClr val="4472C4"/>
              </a:buClr>
            </a:pPr>
            <a:r>
              <a:rPr lang="en-US" sz="1600" b="1">
                <a:solidFill>
                  <a:srgbClr val="4A4A4A"/>
                </a:solidFill>
                <a:latin typeface="Montserrat"/>
              </a:rPr>
              <a:t>Tooling</a:t>
            </a:r>
          </a:p>
        </p:txBody>
      </p:sp>
      <p:sp>
        <p:nvSpPr>
          <p:cNvPr id="21" name="TextBox 20">
            <a:extLst>
              <a:ext uri="{FF2B5EF4-FFF2-40B4-BE49-F238E27FC236}">
                <a16:creationId xmlns:a16="http://schemas.microsoft.com/office/drawing/2014/main" id="{39DC0614-698D-3AD2-149C-A99BC29B849E}"/>
              </a:ext>
            </a:extLst>
          </p:cNvPr>
          <p:cNvSpPr txBox="1"/>
          <p:nvPr/>
        </p:nvSpPr>
        <p:spPr>
          <a:xfrm>
            <a:off x="3048745" y="5291854"/>
            <a:ext cx="3171809" cy="584775"/>
          </a:xfrm>
          <a:prstGeom prst="rect">
            <a:avLst/>
          </a:prstGeom>
          <a:noFill/>
        </p:spPr>
        <p:txBody>
          <a:bodyPr wrap="square" lIns="91440" tIns="45720" rIns="91440" bIns="45720" rtlCol="0" anchor="t">
            <a:spAutoFit/>
          </a:bodyPr>
          <a:lstStyle/>
          <a:p>
            <a:pPr defTabSz="428625">
              <a:buClr>
                <a:srgbClr val="4472C4"/>
              </a:buClr>
            </a:pPr>
            <a:r>
              <a:rPr lang="en-US" sz="1600" b="1">
                <a:solidFill>
                  <a:srgbClr val="4A4A4A"/>
                </a:solidFill>
                <a:latin typeface="Montserrat"/>
              </a:rPr>
              <a:t>300+ years of Hufcor personnel experience</a:t>
            </a:r>
            <a:endParaRPr lang="en-US" sz="950">
              <a:solidFill>
                <a:prstClr val="black"/>
              </a:solidFill>
              <a:latin typeface="Montserrat"/>
            </a:endParaRPr>
          </a:p>
        </p:txBody>
      </p:sp>
      <p:pic>
        <p:nvPicPr>
          <p:cNvPr id="7" name="Picture 6">
            <a:extLst>
              <a:ext uri="{FF2B5EF4-FFF2-40B4-BE49-F238E27FC236}">
                <a16:creationId xmlns:a16="http://schemas.microsoft.com/office/drawing/2014/main" id="{8D8E983E-F3F8-2E6F-91E3-94304C0A976D}"/>
              </a:ext>
            </a:extLst>
          </p:cNvPr>
          <p:cNvPicPr>
            <a:picLocks noChangeAspect="1"/>
          </p:cNvPicPr>
          <p:nvPr/>
        </p:nvPicPr>
        <p:blipFill>
          <a:blip r:embed="rId8"/>
          <a:stretch>
            <a:fillRect/>
          </a:stretch>
        </p:blipFill>
        <p:spPr>
          <a:xfrm>
            <a:off x="7726373" y="2635037"/>
            <a:ext cx="3818240" cy="2381676"/>
          </a:xfrm>
          <a:prstGeom prst="rect">
            <a:avLst/>
          </a:prstGeom>
        </p:spPr>
      </p:pic>
      <p:sp>
        <p:nvSpPr>
          <p:cNvPr id="10" name="Arrow: Right 9">
            <a:extLst>
              <a:ext uri="{FF2B5EF4-FFF2-40B4-BE49-F238E27FC236}">
                <a16:creationId xmlns:a16="http://schemas.microsoft.com/office/drawing/2014/main" id="{D28FBBD8-BB3B-2807-CE87-29CB7E09F9FA}"/>
              </a:ext>
            </a:extLst>
          </p:cNvPr>
          <p:cNvSpPr/>
          <p:nvPr/>
        </p:nvSpPr>
        <p:spPr>
          <a:xfrm>
            <a:off x="5857997" y="3800609"/>
            <a:ext cx="1219200" cy="385278"/>
          </a:xfrm>
          <a:prstGeom prst="rightArrow">
            <a:avLst>
              <a:gd name="adj1" fmla="val 50000"/>
              <a:gd name="adj2" fmla="val 117810"/>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44DD1F-C161-33C2-7866-2A0D0630DB85}"/>
              </a:ext>
            </a:extLst>
          </p:cNvPr>
          <p:cNvSpPr txBox="1"/>
          <p:nvPr/>
        </p:nvSpPr>
        <p:spPr>
          <a:xfrm>
            <a:off x="3051831" y="4057879"/>
            <a:ext cx="3642468" cy="584775"/>
          </a:xfrm>
          <a:prstGeom prst="rect">
            <a:avLst/>
          </a:prstGeom>
          <a:noFill/>
        </p:spPr>
        <p:txBody>
          <a:bodyPr wrap="square" lIns="91440" tIns="45720" rIns="91440" bIns="45720" rtlCol="0" anchor="t">
            <a:spAutoFit/>
          </a:bodyPr>
          <a:lstStyle/>
          <a:p>
            <a:pPr defTabSz="428625">
              <a:buClr>
                <a:srgbClr val="4472C4"/>
              </a:buClr>
            </a:pPr>
            <a:r>
              <a:rPr lang="en-US" sz="1600" b="1">
                <a:solidFill>
                  <a:srgbClr val="4A4A4A"/>
                </a:solidFill>
                <a:latin typeface="Montserrat"/>
              </a:rPr>
              <a:t>NVLAP Accredited </a:t>
            </a:r>
            <a:endParaRPr lang="en-US"/>
          </a:p>
          <a:p>
            <a:pPr defTabSz="428625"/>
            <a:r>
              <a:rPr lang="en-US" sz="1600" b="1">
                <a:solidFill>
                  <a:srgbClr val="4A4A4A"/>
                </a:solidFill>
                <a:latin typeface="Montserrat"/>
              </a:rPr>
              <a:t>Sound Lab</a:t>
            </a:r>
            <a:endParaRPr lang="en-US"/>
          </a:p>
        </p:txBody>
      </p:sp>
    </p:spTree>
    <p:extLst>
      <p:ext uri="{BB962C8B-B14F-4D97-AF65-F5344CB8AC3E}">
        <p14:creationId xmlns:p14="http://schemas.microsoft.com/office/powerpoint/2010/main" val="20749843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coustical Engineering &amp;amp; Applications of Moveable Wall Systems&amp;quot;&quot;/&gt;&lt;property id=&quot;20307&quot; value=&quot;256&quot;/&gt;&lt;/object&gt;&lt;object type=&quot;3&quot; unique_id=&quot;10004&quot;&gt;&lt;property id=&quot;20148&quot; value=&quot;5&quot;/&gt;&lt;property id=&quot;20300&quot; value=&quot;Slide 2 - &amp;quot;AIA CES Credit&amp;quot;&quot;/&gt;&lt;property id=&quot;20307&quot; value=&quot;257&quot;/&gt;&lt;/object&gt;&lt;object type=&quot;3&quot; unique_id=&quot;10005&quot;&gt;&lt;property id=&quot;20148&quot; value=&quot;5&quot;/&gt;&lt;property id=&quot;20300&quot; value=&quot;Slide 3 - &amp;quot;Kwik-Wall Co. 2023&amp;quot;&quot;/&gt;&lt;property id=&quot;20307&quot; value=&quot;258&quot;/&gt;&lt;/object&gt;&lt;object type=&quot;3&quot; unique_id=&quot;10006&quot;&gt;&lt;property id=&quot;20148&quot; value=&quot;5&quot;/&gt;&lt;property id=&quot;20300&quot; value=&quot;Slide 4 - &amp;quot;Course Objectives&amp;quot;&quot;/&gt;&lt;property id=&quot;20307&quot; value=&quot;259&quot;/&gt;&lt;/object&gt;&lt;object type=&quot;3&quot; unique_id=&quot;10007&quot;&gt;&lt;property id=&quot;20148&quot; value=&quot;5&quot;/&gt;&lt;property id=&quot;20300&quot; value=&quot;Slide 5 - &amp;quot;Three Key Concepts&amp;quot;&quot;/&gt;&lt;property id=&quot;20307&quot; value=&quot;260&quot;/&gt;&lt;/object&gt;&lt;object type=&quot;3&quot; unique_id=&quot;10008&quot;&gt;&lt;property id=&quot;20148&quot; value=&quot;5&quot;/&gt;&lt;property id=&quot;20300&quot; value=&quot;Slide 6&quot;/&gt;&lt;property id=&quot;20307&quot; value=&quot;297&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9&quot;/&gt;&lt;property id=&quot;20307&quot; value=&quot;262&quot;/&gt;&lt;/object&gt;&lt;object type=&quot;3&quot; unique_id=&quot;10011&quot;&gt;&lt;property id=&quot;20148&quot; value=&quot;5&quot;/&gt;&lt;property id=&quot;20300&quot; value=&quot;Slide 10&quot;/&gt;&lt;property id=&quot;20307&quot; value=&quot;300&quot;/&gt;&lt;/object&gt;&lt;object type=&quot;3&quot; unique_id=&quot;10012&quot;&gt;&lt;property id=&quot;20148&quot; value=&quot;5&quot;/&gt;&lt;property id=&quot;20300&quot; value=&quot;Slide 11&quot;/&gt;&lt;property id=&quot;20307&quot; value=&quot;301&quot;/&gt;&lt;/object&gt;&lt;object type=&quot;3&quot; unique_id=&quot;10013&quot;&gt;&lt;property id=&quot;20148&quot; value=&quot;5&quot;/&gt;&lt;property id=&quot;20300&quot; value=&quot;Slide 12&quot;/&gt;&lt;property id=&quot;20307&quot; value=&quot;302&quot;/&gt;&lt;/object&gt;&lt;object type=&quot;3&quot; unique_id=&quot;10014&quot;&gt;&lt;property id=&quot;20148&quot; value=&quot;5&quot;/&gt;&lt;property id=&quot;20300&quot; value=&quot;Slide 13&quot;/&gt;&lt;property id=&quot;20307&quot; value=&quot;303&quot;/&gt;&lt;/object&gt;&lt;object type=&quot;3&quot; unique_id=&quot;10015&quot;&gt;&lt;property id=&quot;20148&quot; value=&quot;5&quot;/&gt;&lt;property id=&quot;20300&quot; value=&quot;Slide 14&quot;/&gt;&lt;property id=&quot;20307&quot; value=&quot;304&quot;/&gt;&lt;/object&gt;&lt;object type=&quot;3&quot; unique_id=&quot;10016&quot;&gt;&lt;property id=&quot;20148&quot; value=&quot;5&quot;/&gt;&lt;property id=&quot;20300&quot; value=&quot;Slide 15 - &amp;quot;Comparison Chart&amp;quot;&quot;/&gt;&lt;property id=&quot;20307&quot; value=&quot;264&quot;/&gt;&lt;/object&gt;&lt;object type=&quot;3&quot; unique_id=&quot;10017&quot;&gt;&lt;property id=&quot;20148&quot; value=&quot;5&quot;/&gt;&lt;property id=&quot;20300&quot; value=&quot;Slide 16&quot;/&gt;&lt;property id=&quot;20307&quot; value=&quot;306&quot;/&gt;&lt;/object&gt;&lt;object type=&quot;3&quot; unique_id=&quot;10018&quot;&gt;&lt;property id=&quot;20148&quot; value=&quot;5&quot;/&gt;&lt;property id=&quot;20300&quot; value=&quot;Slide 17&quot;/&gt;&lt;property id=&quot;20307&quot; value=&quot;298&quot;/&gt;&lt;/object&gt;&lt;object type=&quot;3&quot; unique_id=&quot;10019&quot;&gt;&lt;property id=&quot;20148&quot; value=&quot;5&quot;/&gt;&lt;property id=&quot;20300&quot; value=&quot;Slide 18&quot;/&gt;&lt;property id=&quot;20307&quot; value=&quot;305&quot;/&gt;&lt;/object&gt;&lt;object type=&quot;3&quot; unique_id=&quot;10020&quot;&gt;&lt;property id=&quot;20148&quot; value=&quot;5&quot;/&gt;&lt;property id=&quot;20300&quot; value=&quot;Slide 19&quot;/&gt;&lt;property id=&quot;20307&quot; value=&quot;307&quot;/&gt;&lt;/object&gt;&lt;object type=&quot;3&quot; unique_id=&quot;10021&quot;&gt;&lt;property id=&quot;20148&quot; value=&quot;5&quot;/&gt;&lt;property id=&quot;20300&quot; value=&quot;Slide 20&quot;/&gt;&lt;property id=&quot;20307&quot; value=&quot;308&quot;/&gt;&lt;/object&gt;&lt;object type=&quot;3&quot; unique_id=&quot;10022&quot;&gt;&lt;property id=&quot;20148&quot; value=&quot;5&quot;/&gt;&lt;property id=&quot;20300&quot; value=&quot;Slide 21&quot;/&gt;&lt;property id=&quot;20307&quot; value=&quot;309&quot;/&gt;&lt;/object&gt;&lt;object type=&quot;3&quot; unique_id=&quot;10023&quot;&gt;&lt;property id=&quot;20148&quot; value=&quot;5&quot;/&gt;&lt;property id=&quot;20300&quot; value=&quot;Slide 22&quot;/&gt;&lt;property id=&quot;20307&quot; value=&quot;267&quot;/&gt;&lt;/object&gt;&lt;object type=&quot;3&quot; unique_id=&quot;10024&quot;&gt;&lt;property id=&quot;20148&quot; value=&quot;5&quot;/&gt;&lt;property id=&quot;20300&quot; value=&quot;Slide 23&quot;/&gt;&lt;property id=&quot;20307&quot; value=&quot;310&quot;/&gt;&lt;/object&gt;&lt;object type=&quot;3&quot; unique_id=&quot;10025&quot;&gt;&lt;property id=&quot;20148&quot; value=&quot;5&quot;/&gt;&lt;property id=&quot;20300&quot; value=&quot;Slide 24 - &amp;quot;Which STC to use?&amp;quot;&quot;/&gt;&lt;property id=&quot;20307&quot; value=&quot;268&quot;/&gt;&lt;/object&gt;&lt;object type=&quot;3&quot; unique_id=&quot;10026&quot;&gt;&lt;property id=&quot;20148&quot; value=&quot;5&quot;/&gt;&lt;property id=&quot;20300&quot; value=&quot;Slide 25 - &amp;quot;Types of Moveable Walls&amp;quot;&quot;/&gt;&lt;property id=&quot;20307&quot; value=&quot;272&quot;/&gt;&lt;/object&gt;&lt;object type=&quot;3&quot; unique_id=&quot;10027&quot;&gt;&lt;property id=&quot;20148&quot; value=&quot;5&quot;/&gt;&lt;property id=&quot;20300&quot; value=&quot;Slide 26 - &amp;quot;Operable Partitions Systems&amp;quot;&quot;/&gt;&lt;property id=&quot;20307&quot; value=&quot;274&quot;/&gt;&lt;/object&gt;&lt;object type=&quot;3&quot; unique_id=&quot;10028&quot;&gt;&lt;property id=&quot;20148&quot; value=&quot;5&quot;/&gt;&lt;property id=&quot;20300&quot; value=&quot;Slide 27 - &amp;quot;Operable Partitions Systems&amp;quot;&quot;/&gt;&lt;property id=&quot;20307&quot; value=&quot;278&quot;/&gt;&lt;/object&gt;&lt;object type=&quot;3&quot; unique_id=&quot;10029&quot;&gt;&lt;property id=&quot;20148&quot; value=&quot;5&quot;/&gt;&lt;property id=&quot;20300&quot; value=&quot;Slide 28 - &amp;quot;Operable Partitions Systems&amp;quot;&quot;/&gt;&lt;property id=&quot;20307&quot; value=&quot;279&quot;/&gt;&lt;/object&gt;&lt;object type=&quot;3&quot; unique_id=&quot;10030&quot;&gt;&lt;property id=&quot;20148&quot; value=&quot;5&quot;/&gt;&lt;property id=&quot;20300&quot; value=&quot;Slide 29 - &amp;quot;Operable Partitions Systems&amp;quot;&quot;/&gt;&lt;property id=&quot;20307&quot; value=&quot;280&quot;/&gt;&lt;/object&gt;&lt;object type=&quot;3&quot; unique_id=&quot;10031&quot;&gt;&lt;property id=&quot;20148&quot; value=&quot;5&quot;/&gt;&lt;property id=&quot;20300&quot; value=&quot;Slide 30 - &amp;quot;What’s on the inside?&amp;quot;&quot;/&gt;&lt;property id=&quot;20307&quot; value=&quot;283&quot;/&gt;&lt;/object&gt;&lt;object type=&quot;3&quot; unique_id=&quot;10033&quot;&gt;&lt;property id=&quot;20148&quot; value=&quot;5&quot;/&gt;&lt;property id=&quot;20300&quot; value=&quot;Slide 31 - &amp;quot;Acoustical Ratings&amp;quot;&quot;/&gt;&lt;property id=&quot;20307&quot; value=&quot;293&quot;/&gt;&lt;/object&gt;&lt;object type=&quot;3&quot; unique_id=&quot;10034&quot;&gt;&lt;property id=&quot;20148&quot; value=&quot;5&quot;/&gt;&lt;property id=&quot;20300&quot; value=&quot;Slide 32 - &amp;quot;Support System&amp;quot;&quot;/&gt;&lt;property id=&quot;20307&quot; value=&quot;284&quot;/&gt;&lt;/object&gt;&lt;object type=&quot;3&quot; unique_id=&quot;10035&quot;&gt;&lt;property id=&quot;20148&quot; value=&quot;5&quot;/&gt;&lt;property id=&quot;20300&quot; value=&quot;Slide 33 - &amp;quot;Top Seals&amp;quot;&quot;/&gt;&lt;property id=&quot;20307&quot; value=&quot;285&quot;/&gt;&lt;/object&gt;&lt;object type=&quot;3&quot; unique_id=&quot;10036&quot;&gt;&lt;property id=&quot;20148&quot; value=&quot;5&quot;/&gt;&lt;property id=&quot;20300&quot; value=&quot;Slide 34 - &amp;quot;Bottom Seals&amp;quot;&quot;/&gt;&lt;property id=&quot;20307&quot; value=&quot;286&quot;/&gt;&lt;/object&gt;&lt;object type=&quot;3&quot; unique_id=&quot;10037&quot;&gt;&lt;property id=&quot;20148&quot; value=&quot;5&quot;/&gt;&lt;property id=&quot;20300&quot; value=&quot;Slide 35&quot;/&gt;&lt;property id=&quot;20307&quot; value=&quot;287&quot;/&gt;&lt;/object&gt;&lt;object type=&quot;3&quot; unique_id=&quot;10038&quot;&gt;&lt;property id=&quot;20148&quot; value=&quot;5&quot;/&gt;&lt;property id=&quot;20300&quot; value=&quot;Slide 36&quot;/&gt;&lt;property id=&quot;20307&quot; value=&quot;288&quot;/&gt;&lt;/object&gt;&lt;object type=&quot;3&quot; unique_id=&quot;10039&quot;&gt;&lt;property id=&quot;20148&quot; value=&quot;5&quot;/&gt;&lt;property id=&quot;20300&quot; value=&quot;Slide 37 - &amp;quot;Pocket Doors&amp;quot;&quot;/&gt;&lt;property id=&quot;20307&quot; value=&quot;289&quot;/&gt;&lt;/object&gt;&lt;object type=&quot;3&quot; unique_id=&quot;10040&quot;&gt;&lt;property id=&quot;20148&quot; value=&quot;5&quot;/&gt;&lt;property id=&quot;20300&quot; value=&quot;Slide 38&quot;/&gt;&lt;property id=&quot;20307&quot; value=&quot;290&quot;/&gt;&lt;/object&gt;&lt;object type=&quot;3&quot; unique_id=&quot;10041&quot;&gt;&lt;property id=&quot;20148&quot; value=&quot;5&quot;/&gt;&lt;property id=&quot;20300&quot; value=&quot;Slide 39&quot;/&gt;&lt;property id=&quot;20307&quot; value=&quot;299&quot;/&gt;&lt;/object&gt;&lt;object type=&quot;3&quot; unique_id=&quot;10042&quot;&gt;&lt;property id=&quot;20148&quot; value=&quot;5&quot;/&gt;&lt;property id=&quot;20300&quot; value=&quot;Slide 40 - &amp;quot;Smoke &amp;amp; Flame&amp;quot;&quot;/&gt;&lt;property id=&quot;20307&quot; value=&quot;292&quot;/&gt;&lt;/object&gt;&lt;object type=&quot;3&quot; unique_id=&quot;10043&quot;&gt;&lt;property id=&quot;20148&quot; value=&quot;5&quot;/&gt;&lt;property id=&quot;20300&quot; value=&quot;Slide 41 - &amp;quot;Additional Options&amp;quot;&quot;/&gt;&lt;property id=&quot;20307&quot; value=&quot;291&quot;/&gt;&lt;/object&gt;&lt;object type=&quot;3&quot; unique_id=&quot;10044&quot;&gt;&lt;property id=&quot;20148&quot; value=&quot;5&quot;/&gt;&lt;property id=&quot;20300&quot; value=&quot;Slide 57&quot;/&gt;&lt;property id=&quot;20307&quot; value=&quot;273&quot;/&gt;&lt;/object&gt;&lt;object type=&quot;3&quot; unique_id=&quot;10045&quot;&gt;&lt;property id=&quot;20148&quot; value=&quot;5&quot;/&gt;&lt;property id=&quot;20300&quot; value=&quot;Slide 58 - &amp;quot;Thanks for coming!&amp;quot;&quot;/&gt;&lt;property id=&quot;20307&quot; value=&quot;294&quot;/&gt;&lt;/object&gt;&lt;object type=&quot;3&quot; unique_id=&quot;11741&quot;&gt;&lt;property id=&quot;20148&quot; value=&quot;5&quot;/&gt;&lt;property id=&quot;20300&quot; value=&quot;Slide 42&quot;/&gt;&lt;property id=&quot;20307&quot; value=&quot;2640&quot;/&gt;&lt;/object&gt;&lt;object type=&quot;3&quot; unique_id=&quot;11742&quot;&gt;&lt;property id=&quot;20148&quot; value=&quot;5&quot;/&gt;&lt;property id=&quot;20300&quot; value=&quot;Slide 43 - &amp;quot;WELLv2 SOUND&amp;quot;&quot;/&gt;&lt;property id=&quot;20307&quot; value=&quot;2641&quot;/&gt;&lt;/object&gt;&lt;object type=&quot;3&quot; unique_id=&quot;11743&quot;&gt;&lt;property id=&quot;20148&quot; value=&quot;5&quot;/&gt;&lt;property id=&quot;20300&quot; value=&quot;Slide 44 - &amp;quot;WELL v2 LIGHT&amp;quot;&quot;/&gt;&lt;property id=&quot;20307&quot; value=&quot;2642&quot;/&gt;&lt;/object&gt;&lt;object type=&quot;3&quot; unique_id=&quot;11748&quot;&gt;&lt;property id=&quot;20148&quot; value=&quot;5&quot;/&gt;&lt;property id=&quot;20300&quot; value=&quot;Slide 45 - &amp;quot;CASE STUDIES&amp;quot;&quot;/&gt;&lt;property id=&quot;20307&quot; value=&quot;2643&quot;/&gt;&lt;/object&gt;&lt;object type=&quot;3&quot; unique_id=&quot;11749&quot;&gt;&lt;property id=&quot;20148&quot; value=&quot;5&quot;/&gt;&lt;property id=&quot;20300&quot; value=&quot;Slide 46 - &amp;quot;CASE STUDY 1&amp;quot;&quot;/&gt;&lt;property id=&quot;20307&quot; value=&quot;2644&quot;/&gt;&lt;/object&gt;&lt;object type=&quot;3&quot; unique_id=&quot;11750&quot;&gt;&lt;property id=&quot;20148&quot; value=&quot;5&quot;/&gt;&lt;property id=&quot;20300&quot; value=&quot;Slide 47 - &amp;quot;CASE STUDY 1&amp;quot;&quot;/&gt;&lt;property id=&quot;20307&quot; value=&quot;2646&quot;/&gt;&lt;/object&gt;&lt;object type=&quot;3&quot; unique_id=&quot;11751&quot;&gt;&lt;property id=&quot;20148&quot; value=&quot;5&quot;/&gt;&lt;property id=&quot;20300&quot; value=&quot;Slide 48 - &amp;quot;CASE STUDY 1&amp;quot;&quot;/&gt;&lt;property id=&quot;20307&quot; value=&quot;2647&quot;/&gt;&lt;/object&gt;&lt;object type=&quot;3&quot; unique_id=&quot;11752&quot;&gt;&lt;property id=&quot;20148&quot; value=&quot;5&quot;/&gt;&lt;property id=&quot;20300&quot; value=&quot;Slide 49 - &amp;quot;CASE STUDY 2&amp;quot;&quot;/&gt;&lt;property id=&quot;20307&quot; value=&quot;2648&quot;/&gt;&lt;/object&gt;&lt;object type=&quot;3&quot; unique_id=&quot;11753&quot;&gt;&lt;property id=&quot;20148&quot; value=&quot;5&quot;/&gt;&lt;property id=&quot;20300&quot; value=&quot;Slide 50 - &amp;quot;CASE STUDY 2&amp;quot;&quot;/&gt;&lt;property id=&quot;20307&quot; value=&quot;2649&quot;/&gt;&lt;/object&gt;&lt;object type=&quot;3&quot; unique_id=&quot;11754&quot;&gt;&lt;property id=&quot;20148&quot; value=&quot;5&quot;/&gt;&lt;property id=&quot;20300&quot; value=&quot;Slide 51 - &amp;quot;CASE STUDY 2&amp;quot;&quot;/&gt;&lt;property id=&quot;20307&quot; value=&quot;2650&quot;/&gt;&lt;/object&gt;&lt;object type=&quot;3&quot; unique_id=&quot;11755&quot;&gt;&lt;property id=&quot;20148&quot; value=&quot;5&quot;/&gt;&lt;property id=&quot;20300&quot; value=&quot;Slide 52 - &amp;quot;CASE STUDY 3&amp;quot;&quot;/&gt;&lt;property id=&quot;20307&quot; value=&quot;2651&quot;/&gt;&lt;/object&gt;&lt;object type=&quot;3&quot; unique_id=&quot;11756&quot;&gt;&lt;property id=&quot;20148&quot; value=&quot;5&quot;/&gt;&lt;property id=&quot;20300&quot; value=&quot;Slide 53 - &amp;quot;CASE STUDY 3&amp;quot;&quot;/&gt;&lt;property id=&quot;20307&quot; value=&quot;2652&quot;/&gt;&lt;/object&gt;&lt;object type=&quot;3&quot; unique_id=&quot;11757&quot;&gt;&lt;property id=&quot;20148&quot; value=&quot;5&quot;/&gt;&lt;property id=&quot;20300&quot; value=&quot;Slide 54 - &amp;quot;CASE STUDY 3&amp;quot;&quot;/&gt;&lt;property id=&quot;20307&quot; value=&quot;2653&quot;/&gt;&lt;/object&gt;&lt;object type=&quot;3&quot; unique_id=&quot;11759&quot;&gt;&lt;property id=&quot;20148&quot; value=&quot;5&quot;/&gt;&lt;property id=&quot;20300&quot; value=&quot;Slide 55 - &amp;quot;SUMMARY&amp;quot;&quot;/&gt;&lt;property id=&quot;20307&quot; value=&quot;2655&quot;/&gt;&lt;/object&gt;&lt;object type=&quot;3&quot; unique_id=&quot;11760&quot;&gt;&lt;property id=&quot;20148&quot; value=&quot;5&quot;/&gt;&lt;property id=&quot;20300&quot; value=&quot;Slide 56 - &amp;quot;LEARNING OBJECTIVES RECAP&amp;quot;&quot;/&gt;&lt;property id=&quot;20307&quot; value=&quot;2600&quot;/&gt;&lt;/object&gt;&lt;object type=&quot;3&quot; unique_id=&quot;13014&quot;&gt;&lt;property id=&quot;20148&quot; value=&quot;5&quot;/&gt;&lt;property id=&quot;20300&quot; value=&quot;Slide 8 - &amp;quot;ASTM STANDARDS&amp;quot;&quot;/&gt;&lt;property id=&quot;20307&quot; value=&quot;2660&quot;/&gt;&lt;/object&gt;&lt;/object&gt;&lt;object type=&quot;8&quot; unique_id=&quot;10090&quo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W PPT Template_05.01.23  -  Read-Only" id="{E15CB287-213C-43FB-899F-9AFABD47C300}" vid="{51566957-8DC4-4294-A810-5C48E1475A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B7559F6294FB4598A1870D44B4F4AA" ma:contentTypeVersion="11" ma:contentTypeDescription="Create a new document." ma:contentTypeScope="" ma:versionID="e3bc60d1d8a96c9a77cb2ff85758854e">
  <xsd:schema xmlns:xsd="http://www.w3.org/2001/XMLSchema" xmlns:xs="http://www.w3.org/2001/XMLSchema" xmlns:p="http://schemas.microsoft.com/office/2006/metadata/properties" xmlns:ns2="b5220bab-44fd-4cac-96ae-c5ca98008778" xmlns:ns3="9e03a03d-74d9-489c-8467-a48e80bd1b34" targetNamespace="http://schemas.microsoft.com/office/2006/metadata/properties" ma:root="true" ma:fieldsID="5e3df5d5583c3176b344535876ef9a8c" ns2:_="" ns3:_="">
    <xsd:import namespace="b5220bab-44fd-4cac-96ae-c5ca98008778"/>
    <xsd:import namespace="9e03a03d-74d9-489c-8467-a48e80bd1b3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220bab-44fd-4cac-96ae-c5ca9800877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1595159-7d33-45e5-b4e1-cfa7bbb348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03a03d-74d9-489c-8467-a48e80bd1b3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3f1767d-ddc6-4462-9310-ef15bada6264}" ma:internalName="TaxCatchAll" ma:showField="CatchAllData" ma:web="9e03a03d-74d9-489c-8467-a48e80bd1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e03a03d-74d9-489c-8467-a48e80bd1b34" xsi:nil="true"/>
    <lcf76f155ced4ddcb4097134ff3c332f xmlns="b5220bab-44fd-4cac-96ae-c5ca980087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3304CE-C260-4E59-AC5C-B184739C6E98}">
  <ds:schemaRefs>
    <ds:schemaRef ds:uri="9e03a03d-74d9-489c-8467-a48e80bd1b34"/>
    <ds:schemaRef ds:uri="b5220bab-44fd-4cac-96ae-c5ca980087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0B418F-C3D6-41CA-B9CC-F0123BF80D42}">
  <ds:schemaRefs>
    <ds:schemaRef ds:uri="http://schemas.microsoft.com/sharepoint/v3/contenttype/forms"/>
  </ds:schemaRefs>
</ds:datastoreItem>
</file>

<file path=customXml/itemProps3.xml><?xml version="1.0" encoding="utf-8"?>
<ds:datastoreItem xmlns:ds="http://schemas.openxmlformats.org/officeDocument/2006/customXml" ds:itemID="{CCD1AA1A-3E6C-4798-9A28-A45E3F4468F5}">
  <ds:schemaRefs>
    <ds:schemaRef ds:uri="b5220bab-44fd-4cac-96ae-c5ca98008778"/>
    <ds:schemaRef ds:uri="http://purl.org/dc/dcmitype/"/>
    <ds:schemaRef ds:uri="http://www.w3.org/XML/1998/namespace"/>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9e03a03d-74d9-489c-8467-a48e80bd1b34"/>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Equity</Template>
  <TotalTime>0</TotalTime>
  <Words>2334</Words>
  <Application>Microsoft Office PowerPoint</Application>
  <PresentationFormat>Widescreen</PresentationFormat>
  <Paragraphs>608</Paragraphs>
  <Slides>59</Slides>
  <Notes>48</Notes>
  <HiddenSlides>2</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71" baseType="lpstr">
      <vt:lpstr>Agency FB</vt:lpstr>
      <vt:lpstr>Aptos</vt:lpstr>
      <vt:lpstr>Arial</vt:lpstr>
      <vt:lpstr>Calibri</vt:lpstr>
      <vt:lpstr>Calibri Light</vt:lpstr>
      <vt:lpstr>Montserrat</vt:lpstr>
      <vt:lpstr>Montserrat Light</vt:lpstr>
      <vt:lpstr>Wingdings</vt:lpstr>
      <vt:lpstr>Wingdings 2</vt:lpstr>
      <vt:lpstr>Office Theme</vt:lpstr>
      <vt:lpstr>2_Office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Wilson</dc:creator>
  <cp:lastModifiedBy>Garrett Easton</cp:lastModifiedBy>
  <cp:revision>24</cp:revision>
  <cp:lastPrinted>2025-06-03T21:21:50Z</cp:lastPrinted>
  <dcterms:created xsi:type="dcterms:W3CDTF">2018-04-16T21:13:29Z</dcterms:created>
  <dcterms:modified xsi:type="dcterms:W3CDTF">2025-09-30T17:58:00Z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0x0101004AB7559F6294FB4598A1870D44B4F4AA</vt:lpwstr>
  </property>
  <property fmtid="{D5CDD505-2E9C-101B-9397-08002B2CF9AE}" pid="3" name="MediaServiceImageTags">
    <vt:lpwstr/>
  </property>
</Properties>
</file>